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7772400" cx="10058400"/>
  <p:notesSz cx="10058400" cy="7772400"/>
  <p:embeddedFontLst>
    <p:embeddedFont>
      <p:font typeface="Playfair Display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33" Type="http://schemas.openxmlformats.org/officeDocument/2006/relationships/font" Target="fonts/Oswald-bold.fntdata"/><Relationship Id="rId32" Type="http://schemas.openxmlformats.org/officeDocument/2006/relationships/font" Target="fonts/Oswa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regular.fntdata"/><Relationship Id="rId23" Type="http://schemas.openxmlformats.org/officeDocument/2006/relationships/slide" Target="slides/slide18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layfairDisplay-boldItalic.fntdata"/><Relationship Id="rId29" Type="http://schemas.openxmlformats.org/officeDocument/2006/relationships/font" Target="fonts/Montserra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1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3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3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9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:notes"/>
          <p:cNvSpPr txBox="1"/>
          <p:nvPr>
            <p:ph idx="1" type="body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0:notes"/>
          <p:cNvSpPr/>
          <p:nvPr>
            <p:ph idx="2" type="sldImg"/>
          </p:nvPr>
        </p:nvSpPr>
        <p:spPr>
          <a:xfrm>
            <a:off x="1676725" y="582925"/>
            <a:ext cx="6705925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714875" y="0"/>
            <a:ext cx="79500" cy="777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794323" y="0"/>
            <a:ext cx="4238400" cy="777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78675" y="2121373"/>
            <a:ext cx="9301200" cy="3244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Font typeface="Playfair Display"/>
              <a:buNone/>
              <a:defRPr b="1" sz="8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Font typeface="Playfair Display"/>
              <a:buNone/>
              <a:defRPr b="1" sz="8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Font typeface="Playfair Display"/>
              <a:buNone/>
              <a:defRPr b="1" sz="8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Font typeface="Playfair Display"/>
              <a:buNone/>
              <a:defRPr b="1" sz="8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Font typeface="Playfair Display"/>
              <a:buNone/>
              <a:defRPr b="1" sz="8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Font typeface="Playfair Display"/>
              <a:buNone/>
              <a:defRPr b="1" sz="8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Font typeface="Playfair Display"/>
              <a:buNone/>
              <a:defRPr b="1" sz="8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Font typeface="Playfair Display"/>
              <a:buNone/>
              <a:defRPr b="1" sz="8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Font typeface="Playfair Display"/>
              <a:buNone/>
              <a:defRPr b="1" sz="8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78675" y="5365427"/>
            <a:ext cx="5401200" cy="873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b="1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42870" y="1510998"/>
            <a:ext cx="9372600" cy="32430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300"/>
              <a:buFont typeface="Montserrat"/>
              <a:buNone/>
              <a:defRPr sz="17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7300"/>
              <a:buFont typeface="Montserrat"/>
              <a:buNone/>
              <a:defRPr sz="173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7300"/>
              <a:buFont typeface="Montserrat"/>
              <a:buNone/>
              <a:defRPr sz="173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7300"/>
              <a:buFont typeface="Montserrat"/>
              <a:buNone/>
              <a:defRPr sz="173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7300"/>
              <a:buFont typeface="Montserrat"/>
              <a:buNone/>
              <a:defRPr sz="173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7300"/>
              <a:buFont typeface="Montserrat"/>
              <a:buNone/>
              <a:defRPr sz="173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7300"/>
              <a:buFont typeface="Montserrat"/>
              <a:buNone/>
              <a:defRPr sz="173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7300"/>
              <a:buFont typeface="Montserrat"/>
              <a:buNone/>
              <a:defRPr sz="173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7300"/>
              <a:buFont typeface="Montserrat"/>
              <a:buNone/>
              <a:defRPr sz="173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42870" y="4878509"/>
            <a:ext cx="9372600" cy="19656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highlight>
                  <a:schemeClr val="dk1"/>
                </a:highlight>
              </a:defRPr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>
                <a:highlight>
                  <a:schemeClr val="dk1"/>
                </a:highlight>
              </a:defRPr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>
                <a:highlight>
                  <a:schemeClr val="dk1"/>
                </a:highlight>
              </a:defRPr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>
                <a:highlight>
                  <a:schemeClr val="dk1"/>
                </a:highlight>
              </a:defRPr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>
                <a:highlight>
                  <a:schemeClr val="dk1"/>
                </a:highlight>
              </a:defRPr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>
                <a:highlight>
                  <a:schemeClr val="dk1"/>
                </a:highlight>
              </a:defRPr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>
                <a:highlight>
                  <a:schemeClr val="dk1"/>
                </a:highlight>
              </a:defRPr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>
                <a:highlight>
                  <a:schemeClr val="dk1"/>
                </a:highlight>
              </a:defRPr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419856" y="7228332"/>
            <a:ext cx="3218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502920" y="7228332"/>
            <a:ext cx="231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7242048" y="7228332"/>
            <a:ext cx="2313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996890" y="984700"/>
            <a:ext cx="64500" cy="930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78675" y="2121373"/>
            <a:ext cx="9301200" cy="3244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Font typeface="Playfair Display"/>
              <a:buNone/>
              <a:defRPr b="1" sz="59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Font typeface="Playfair Display"/>
              <a:buNone/>
              <a:defRPr b="1" sz="59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Font typeface="Playfair Display"/>
              <a:buNone/>
              <a:defRPr b="1" sz="59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Font typeface="Playfair Display"/>
              <a:buNone/>
              <a:defRPr b="1" sz="59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Font typeface="Playfair Display"/>
              <a:buNone/>
              <a:defRPr b="1" sz="59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Font typeface="Playfair Display"/>
              <a:buNone/>
              <a:defRPr b="1" sz="59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Font typeface="Playfair Display"/>
              <a:buNone/>
              <a:defRPr b="1" sz="59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Font typeface="Playfair Display"/>
              <a:buNone/>
              <a:defRPr b="1" sz="59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Font typeface="Playfair Display"/>
              <a:buNone/>
              <a:defRPr b="1" sz="59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42870" y="1864824"/>
            <a:ext cx="9372600" cy="50394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42870" y="1864787"/>
            <a:ext cx="4399800" cy="50394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5315640" y="1864787"/>
            <a:ext cx="4399800" cy="50394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42870" y="839573"/>
            <a:ext cx="3088800" cy="11418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42870" y="2099840"/>
            <a:ext cx="3088800" cy="4804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539275" y="795373"/>
            <a:ext cx="6180600" cy="61818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Playfair Display"/>
              <a:buNone/>
              <a:defRPr sz="67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Playfair Display"/>
              <a:buNone/>
              <a:defRPr sz="67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Playfair Display"/>
              <a:buNone/>
              <a:defRPr sz="67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Playfair Display"/>
              <a:buNone/>
              <a:defRPr sz="67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Playfair Display"/>
              <a:buNone/>
              <a:defRPr sz="67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Playfair Display"/>
              <a:buNone/>
              <a:defRPr sz="67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Playfair Display"/>
              <a:buNone/>
              <a:defRPr sz="67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Playfair Display"/>
              <a:buNone/>
              <a:defRPr sz="67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Playfair Display"/>
              <a:buNone/>
              <a:defRPr sz="67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5029200" y="-113"/>
            <a:ext cx="5029200" cy="77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532643" y="6793200"/>
            <a:ext cx="515100" cy="0"/>
          </a:xfrm>
          <a:prstGeom prst="straightConnector1">
            <a:avLst/>
          </a:prstGeom>
          <a:noFill/>
          <a:ln cap="flat" cmpd="sng" w="23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92050" y="1634531"/>
            <a:ext cx="4449600" cy="26991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92050" y="4414561"/>
            <a:ext cx="4449600" cy="20331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5433450" y="1094347"/>
            <a:ext cx="4220700" cy="55836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highlight>
                  <a:schemeClr val="lt1"/>
                </a:highlight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>
                <a:highlight>
                  <a:schemeClr val="lt1"/>
                </a:highlight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>
                <a:highlight>
                  <a:schemeClr val="lt1"/>
                </a:highlight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>
                <a:highlight>
                  <a:schemeClr val="lt1"/>
                </a:highlight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>
                <a:highlight>
                  <a:schemeClr val="lt1"/>
                </a:highlight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>
                <a:highlight>
                  <a:schemeClr val="lt1"/>
                </a:highlight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>
                <a:highlight>
                  <a:schemeClr val="lt1"/>
                </a:highlight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>
                <a:highlight>
                  <a:schemeClr val="lt1"/>
                </a:highlight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42870" y="6392869"/>
            <a:ext cx="6598800" cy="9144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870" y="672482"/>
            <a:ext cx="9372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3100" lIns="113100" spcFirstLastPara="1" rIns="113100" wrap="square" tIns="1131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  <a:defRPr sz="37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  <a:defRPr sz="37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  <a:defRPr sz="37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  <a:defRPr sz="37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  <a:defRPr sz="37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  <a:defRPr sz="37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  <a:defRPr sz="37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  <a:defRPr sz="37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Oswald"/>
              <a:buNone/>
              <a:defRPr sz="37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870" y="1864824"/>
            <a:ext cx="9372600" cy="5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3100" lIns="113100" spcFirstLastPara="1" rIns="113100" wrap="square" tIns="113100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layfair Display"/>
              <a:buChar char="●"/>
              <a:defRPr sz="2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fair Display"/>
              <a:buChar char="○"/>
              <a:defRPr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fair Display"/>
              <a:buChar char="■"/>
              <a:defRPr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fair Display"/>
              <a:buChar char="●"/>
              <a:defRPr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fair Display"/>
              <a:buChar char="○"/>
              <a:defRPr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fair Display"/>
              <a:buChar char="■"/>
              <a:defRPr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fair Display"/>
              <a:buChar char="●"/>
              <a:defRPr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fair Display"/>
              <a:buChar char="○"/>
              <a:defRPr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Playfair Display"/>
              <a:buChar char="■"/>
              <a:defRPr sz="17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347799" y="7085236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3100" lIns="113100" spcFirstLastPara="1" rIns="113100" wrap="square" tIns="113100">
            <a:norm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4.png"/><Relationship Id="rId13" Type="http://schemas.openxmlformats.org/officeDocument/2006/relationships/image" Target="../media/image21.png"/><Relationship Id="rId1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9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7.jpg"/><Relationship Id="rId7" Type="http://schemas.openxmlformats.org/officeDocument/2006/relationships/image" Target="../media/image6.png"/><Relationship Id="rId8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40" Type="http://schemas.openxmlformats.org/officeDocument/2006/relationships/image" Target="../media/image698.png"/><Relationship Id="rId42" Type="http://schemas.openxmlformats.org/officeDocument/2006/relationships/image" Target="../media/image707.png"/><Relationship Id="rId41" Type="http://schemas.openxmlformats.org/officeDocument/2006/relationships/image" Target="../media/image694.png"/><Relationship Id="rId44" Type="http://schemas.openxmlformats.org/officeDocument/2006/relationships/image" Target="../media/image717.png"/><Relationship Id="rId43" Type="http://schemas.openxmlformats.org/officeDocument/2006/relationships/image" Target="../media/image709.png"/><Relationship Id="rId46" Type="http://schemas.openxmlformats.org/officeDocument/2006/relationships/image" Target="../media/image696.png"/><Relationship Id="rId45" Type="http://schemas.openxmlformats.org/officeDocument/2006/relationships/image" Target="../media/image703.png"/><Relationship Id="rId48" Type="http://schemas.openxmlformats.org/officeDocument/2006/relationships/image" Target="../media/image695.png"/><Relationship Id="rId47" Type="http://schemas.openxmlformats.org/officeDocument/2006/relationships/image" Target="../media/image705.png"/><Relationship Id="rId49" Type="http://schemas.openxmlformats.org/officeDocument/2006/relationships/image" Target="../media/image739.png"/><Relationship Id="rId31" Type="http://schemas.openxmlformats.org/officeDocument/2006/relationships/image" Target="../media/image713.png"/><Relationship Id="rId30" Type="http://schemas.openxmlformats.org/officeDocument/2006/relationships/image" Target="../media/image702.png"/><Relationship Id="rId33" Type="http://schemas.openxmlformats.org/officeDocument/2006/relationships/image" Target="../media/image692.png"/><Relationship Id="rId32" Type="http://schemas.openxmlformats.org/officeDocument/2006/relationships/image" Target="../media/image687.png"/><Relationship Id="rId35" Type="http://schemas.openxmlformats.org/officeDocument/2006/relationships/image" Target="../media/image688.png"/><Relationship Id="rId34" Type="http://schemas.openxmlformats.org/officeDocument/2006/relationships/image" Target="../media/image706.png"/><Relationship Id="rId37" Type="http://schemas.openxmlformats.org/officeDocument/2006/relationships/image" Target="../media/image693.png"/><Relationship Id="rId36" Type="http://schemas.openxmlformats.org/officeDocument/2006/relationships/image" Target="../media/image716.png"/><Relationship Id="rId39" Type="http://schemas.openxmlformats.org/officeDocument/2006/relationships/image" Target="../media/image697.png"/><Relationship Id="rId38" Type="http://schemas.openxmlformats.org/officeDocument/2006/relationships/image" Target="../media/image711.png"/><Relationship Id="rId20" Type="http://schemas.openxmlformats.org/officeDocument/2006/relationships/image" Target="../media/image670.png"/><Relationship Id="rId22" Type="http://schemas.openxmlformats.org/officeDocument/2006/relationships/image" Target="../media/image679.png"/><Relationship Id="rId21" Type="http://schemas.openxmlformats.org/officeDocument/2006/relationships/image" Target="../media/image676.png"/><Relationship Id="rId24" Type="http://schemas.openxmlformats.org/officeDocument/2006/relationships/image" Target="../media/image689.png"/><Relationship Id="rId23" Type="http://schemas.openxmlformats.org/officeDocument/2006/relationships/image" Target="../media/image683.png"/><Relationship Id="rId26" Type="http://schemas.openxmlformats.org/officeDocument/2006/relationships/image" Target="../media/image684.png"/><Relationship Id="rId25" Type="http://schemas.openxmlformats.org/officeDocument/2006/relationships/image" Target="../media/image686.png"/><Relationship Id="rId28" Type="http://schemas.openxmlformats.org/officeDocument/2006/relationships/image" Target="../media/image691.png"/><Relationship Id="rId27" Type="http://schemas.openxmlformats.org/officeDocument/2006/relationships/image" Target="../media/image699.png"/><Relationship Id="rId29" Type="http://schemas.openxmlformats.org/officeDocument/2006/relationships/image" Target="../media/image677.png"/><Relationship Id="rId11" Type="http://schemas.openxmlformats.org/officeDocument/2006/relationships/image" Target="../media/image672.png"/><Relationship Id="rId10" Type="http://schemas.openxmlformats.org/officeDocument/2006/relationships/image" Target="../media/image674.png"/><Relationship Id="rId13" Type="http://schemas.openxmlformats.org/officeDocument/2006/relationships/image" Target="../media/image666.png"/><Relationship Id="rId12" Type="http://schemas.openxmlformats.org/officeDocument/2006/relationships/image" Target="../media/image669.png"/><Relationship Id="rId15" Type="http://schemas.openxmlformats.org/officeDocument/2006/relationships/image" Target="../media/image682.png"/><Relationship Id="rId14" Type="http://schemas.openxmlformats.org/officeDocument/2006/relationships/image" Target="../media/image685.png"/><Relationship Id="rId17" Type="http://schemas.openxmlformats.org/officeDocument/2006/relationships/image" Target="../media/image708.png"/><Relationship Id="rId16" Type="http://schemas.openxmlformats.org/officeDocument/2006/relationships/image" Target="../media/image671.png"/><Relationship Id="rId19" Type="http://schemas.openxmlformats.org/officeDocument/2006/relationships/image" Target="../media/image690.png"/><Relationship Id="rId18" Type="http://schemas.openxmlformats.org/officeDocument/2006/relationships/image" Target="../media/image67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7.jpg"/><Relationship Id="rId4" Type="http://schemas.openxmlformats.org/officeDocument/2006/relationships/image" Target="../media/image11.png"/><Relationship Id="rId9" Type="http://schemas.openxmlformats.org/officeDocument/2006/relationships/image" Target="../media/image658.png"/><Relationship Id="rId5" Type="http://schemas.openxmlformats.org/officeDocument/2006/relationships/image" Target="../media/image668.png"/><Relationship Id="rId6" Type="http://schemas.openxmlformats.org/officeDocument/2006/relationships/image" Target="../media/image673.png"/><Relationship Id="rId7" Type="http://schemas.openxmlformats.org/officeDocument/2006/relationships/image" Target="../media/image665.png"/><Relationship Id="rId8" Type="http://schemas.openxmlformats.org/officeDocument/2006/relationships/image" Target="../media/image664.png"/><Relationship Id="rId73" Type="http://schemas.openxmlformats.org/officeDocument/2006/relationships/image" Target="../media/image725.png"/><Relationship Id="rId72" Type="http://schemas.openxmlformats.org/officeDocument/2006/relationships/image" Target="../media/image747.png"/><Relationship Id="rId75" Type="http://schemas.openxmlformats.org/officeDocument/2006/relationships/image" Target="../media/image736.png"/><Relationship Id="rId74" Type="http://schemas.openxmlformats.org/officeDocument/2006/relationships/image" Target="../media/image727.png"/><Relationship Id="rId77" Type="http://schemas.openxmlformats.org/officeDocument/2006/relationships/image" Target="../media/image17.jpg"/><Relationship Id="rId76" Type="http://schemas.openxmlformats.org/officeDocument/2006/relationships/image" Target="../media/image731.jpg"/><Relationship Id="rId71" Type="http://schemas.openxmlformats.org/officeDocument/2006/relationships/image" Target="../media/image732.png"/><Relationship Id="rId70" Type="http://schemas.openxmlformats.org/officeDocument/2006/relationships/image" Target="../media/image723.png"/><Relationship Id="rId62" Type="http://schemas.openxmlformats.org/officeDocument/2006/relationships/image" Target="../media/image734.png"/><Relationship Id="rId61" Type="http://schemas.openxmlformats.org/officeDocument/2006/relationships/image" Target="../media/image748.png"/><Relationship Id="rId64" Type="http://schemas.openxmlformats.org/officeDocument/2006/relationships/image" Target="../media/image724.png"/><Relationship Id="rId63" Type="http://schemas.openxmlformats.org/officeDocument/2006/relationships/image" Target="../media/image721.png"/><Relationship Id="rId66" Type="http://schemas.openxmlformats.org/officeDocument/2006/relationships/image" Target="../media/image728.png"/><Relationship Id="rId65" Type="http://schemas.openxmlformats.org/officeDocument/2006/relationships/image" Target="../media/image718.png"/><Relationship Id="rId68" Type="http://schemas.openxmlformats.org/officeDocument/2006/relationships/image" Target="../media/image730.png"/><Relationship Id="rId67" Type="http://schemas.openxmlformats.org/officeDocument/2006/relationships/image" Target="../media/image726.png"/><Relationship Id="rId60" Type="http://schemas.openxmlformats.org/officeDocument/2006/relationships/image" Target="../media/image719.png"/><Relationship Id="rId69" Type="http://schemas.openxmlformats.org/officeDocument/2006/relationships/image" Target="../media/image778.png"/><Relationship Id="rId51" Type="http://schemas.openxmlformats.org/officeDocument/2006/relationships/image" Target="../media/image701.png"/><Relationship Id="rId50" Type="http://schemas.openxmlformats.org/officeDocument/2006/relationships/image" Target="../media/image712.png"/><Relationship Id="rId53" Type="http://schemas.openxmlformats.org/officeDocument/2006/relationships/image" Target="../media/image722.png"/><Relationship Id="rId52" Type="http://schemas.openxmlformats.org/officeDocument/2006/relationships/image" Target="../media/image735.png"/><Relationship Id="rId55" Type="http://schemas.openxmlformats.org/officeDocument/2006/relationships/image" Target="../media/image715.png"/><Relationship Id="rId54" Type="http://schemas.openxmlformats.org/officeDocument/2006/relationships/image" Target="../media/image700.png"/><Relationship Id="rId57" Type="http://schemas.openxmlformats.org/officeDocument/2006/relationships/image" Target="../media/image720.png"/><Relationship Id="rId56" Type="http://schemas.openxmlformats.org/officeDocument/2006/relationships/image" Target="../media/image704.png"/><Relationship Id="rId59" Type="http://schemas.openxmlformats.org/officeDocument/2006/relationships/image" Target="../media/image714.png"/><Relationship Id="rId58" Type="http://schemas.openxmlformats.org/officeDocument/2006/relationships/image" Target="../media/image710.png"/></Relationships>
</file>

<file path=ppt/slides/_rels/slide11.xml.rels><?xml version="1.0" encoding="UTF-8" standalone="yes"?><Relationships xmlns="http://schemas.openxmlformats.org/package/2006/relationships"><Relationship Id="rId40" Type="http://schemas.openxmlformats.org/officeDocument/2006/relationships/image" Target="../media/image790.png"/><Relationship Id="rId42" Type="http://schemas.openxmlformats.org/officeDocument/2006/relationships/image" Target="../media/image768.png"/><Relationship Id="rId41" Type="http://schemas.openxmlformats.org/officeDocument/2006/relationships/image" Target="../media/image787.png"/><Relationship Id="rId44" Type="http://schemas.openxmlformats.org/officeDocument/2006/relationships/image" Target="../media/image764.png"/><Relationship Id="rId43" Type="http://schemas.openxmlformats.org/officeDocument/2006/relationships/image" Target="../media/image782.png"/><Relationship Id="rId46" Type="http://schemas.openxmlformats.org/officeDocument/2006/relationships/image" Target="../media/image773.png"/><Relationship Id="rId45" Type="http://schemas.openxmlformats.org/officeDocument/2006/relationships/image" Target="../media/image779.png"/><Relationship Id="rId107" Type="http://schemas.openxmlformats.org/officeDocument/2006/relationships/image" Target="../media/image835.png"/><Relationship Id="rId106" Type="http://schemas.openxmlformats.org/officeDocument/2006/relationships/image" Target="../media/image827.png"/><Relationship Id="rId105" Type="http://schemas.openxmlformats.org/officeDocument/2006/relationships/image" Target="../media/image882.png"/><Relationship Id="rId104" Type="http://schemas.openxmlformats.org/officeDocument/2006/relationships/image" Target="../media/image848.png"/><Relationship Id="rId109" Type="http://schemas.openxmlformats.org/officeDocument/2006/relationships/image" Target="../media/image838.png"/><Relationship Id="rId108" Type="http://schemas.openxmlformats.org/officeDocument/2006/relationships/image" Target="../media/image847.png"/><Relationship Id="rId48" Type="http://schemas.openxmlformats.org/officeDocument/2006/relationships/image" Target="../media/image776.png"/><Relationship Id="rId47" Type="http://schemas.openxmlformats.org/officeDocument/2006/relationships/image" Target="../media/image775.png"/><Relationship Id="rId49" Type="http://schemas.openxmlformats.org/officeDocument/2006/relationships/image" Target="../media/image777.png"/><Relationship Id="rId103" Type="http://schemas.openxmlformats.org/officeDocument/2006/relationships/image" Target="../media/image826.png"/><Relationship Id="rId102" Type="http://schemas.openxmlformats.org/officeDocument/2006/relationships/image" Target="../media/image839.png"/><Relationship Id="rId101" Type="http://schemas.openxmlformats.org/officeDocument/2006/relationships/image" Target="../media/image842.png"/><Relationship Id="rId100" Type="http://schemas.openxmlformats.org/officeDocument/2006/relationships/image" Target="../media/image840.png"/><Relationship Id="rId31" Type="http://schemas.openxmlformats.org/officeDocument/2006/relationships/image" Target="../media/image770.png"/><Relationship Id="rId30" Type="http://schemas.openxmlformats.org/officeDocument/2006/relationships/image" Target="../media/image757.png"/><Relationship Id="rId33" Type="http://schemas.openxmlformats.org/officeDocument/2006/relationships/image" Target="../media/image772.png"/><Relationship Id="rId32" Type="http://schemas.openxmlformats.org/officeDocument/2006/relationships/image" Target="../media/image796.png"/><Relationship Id="rId35" Type="http://schemas.openxmlformats.org/officeDocument/2006/relationships/image" Target="../media/image754.png"/><Relationship Id="rId34" Type="http://schemas.openxmlformats.org/officeDocument/2006/relationships/image" Target="../media/image763.png"/><Relationship Id="rId37" Type="http://schemas.openxmlformats.org/officeDocument/2006/relationships/image" Target="../media/image774.png"/><Relationship Id="rId36" Type="http://schemas.openxmlformats.org/officeDocument/2006/relationships/image" Target="../media/image766.png"/><Relationship Id="rId39" Type="http://schemas.openxmlformats.org/officeDocument/2006/relationships/image" Target="../media/image767.png"/><Relationship Id="rId38" Type="http://schemas.openxmlformats.org/officeDocument/2006/relationships/image" Target="../media/image769.png"/><Relationship Id="rId20" Type="http://schemas.openxmlformats.org/officeDocument/2006/relationships/image" Target="../media/image749.png"/><Relationship Id="rId22" Type="http://schemas.openxmlformats.org/officeDocument/2006/relationships/image" Target="../media/image756.png"/><Relationship Id="rId21" Type="http://schemas.openxmlformats.org/officeDocument/2006/relationships/image" Target="../media/image737.png"/><Relationship Id="rId24" Type="http://schemas.openxmlformats.org/officeDocument/2006/relationships/image" Target="../media/image755.png"/><Relationship Id="rId23" Type="http://schemas.openxmlformats.org/officeDocument/2006/relationships/image" Target="../media/image759.png"/><Relationship Id="rId129" Type="http://schemas.openxmlformats.org/officeDocument/2006/relationships/image" Target="../media/image854.png"/><Relationship Id="rId128" Type="http://schemas.openxmlformats.org/officeDocument/2006/relationships/image" Target="../media/image859.png"/><Relationship Id="rId127" Type="http://schemas.openxmlformats.org/officeDocument/2006/relationships/image" Target="../media/image858.png"/><Relationship Id="rId126" Type="http://schemas.openxmlformats.org/officeDocument/2006/relationships/image" Target="../media/image865.png"/><Relationship Id="rId26" Type="http://schemas.openxmlformats.org/officeDocument/2006/relationships/image" Target="../media/image753.png"/><Relationship Id="rId121" Type="http://schemas.openxmlformats.org/officeDocument/2006/relationships/image" Target="../media/image856.png"/><Relationship Id="rId25" Type="http://schemas.openxmlformats.org/officeDocument/2006/relationships/image" Target="../media/image750.png"/><Relationship Id="rId120" Type="http://schemas.openxmlformats.org/officeDocument/2006/relationships/image" Target="../media/image852.png"/><Relationship Id="rId28" Type="http://schemas.openxmlformats.org/officeDocument/2006/relationships/image" Target="../media/image752.png"/><Relationship Id="rId27" Type="http://schemas.openxmlformats.org/officeDocument/2006/relationships/image" Target="../media/image761.png"/><Relationship Id="rId125" Type="http://schemas.openxmlformats.org/officeDocument/2006/relationships/image" Target="../media/image860.png"/><Relationship Id="rId29" Type="http://schemas.openxmlformats.org/officeDocument/2006/relationships/image" Target="../media/image762.png"/><Relationship Id="rId124" Type="http://schemas.openxmlformats.org/officeDocument/2006/relationships/image" Target="../media/image851.png"/><Relationship Id="rId123" Type="http://schemas.openxmlformats.org/officeDocument/2006/relationships/image" Target="../media/image857.png"/><Relationship Id="rId122" Type="http://schemas.openxmlformats.org/officeDocument/2006/relationships/image" Target="../media/image862.png"/><Relationship Id="rId95" Type="http://schemas.openxmlformats.org/officeDocument/2006/relationships/image" Target="../media/image821.png"/><Relationship Id="rId94" Type="http://schemas.openxmlformats.org/officeDocument/2006/relationships/image" Target="../media/image830.png"/><Relationship Id="rId97" Type="http://schemas.openxmlformats.org/officeDocument/2006/relationships/image" Target="../media/image846.png"/><Relationship Id="rId96" Type="http://schemas.openxmlformats.org/officeDocument/2006/relationships/image" Target="../media/image828.png"/><Relationship Id="rId11" Type="http://schemas.openxmlformats.org/officeDocument/2006/relationships/image" Target="../media/image738.png"/><Relationship Id="rId99" Type="http://schemas.openxmlformats.org/officeDocument/2006/relationships/image" Target="../media/image831.png"/><Relationship Id="rId10" Type="http://schemas.openxmlformats.org/officeDocument/2006/relationships/image" Target="../media/image746.png"/><Relationship Id="rId98" Type="http://schemas.openxmlformats.org/officeDocument/2006/relationships/image" Target="../media/image824.png"/><Relationship Id="rId13" Type="http://schemas.openxmlformats.org/officeDocument/2006/relationships/image" Target="../media/image740.png"/><Relationship Id="rId12" Type="http://schemas.openxmlformats.org/officeDocument/2006/relationships/image" Target="../media/image743.png"/><Relationship Id="rId91" Type="http://schemas.openxmlformats.org/officeDocument/2006/relationships/image" Target="../media/image820.png"/><Relationship Id="rId90" Type="http://schemas.openxmlformats.org/officeDocument/2006/relationships/image" Target="../media/image834.png"/><Relationship Id="rId93" Type="http://schemas.openxmlformats.org/officeDocument/2006/relationships/image" Target="../media/image823.png"/><Relationship Id="rId92" Type="http://schemas.openxmlformats.org/officeDocument/2006/relationships/image" Target="../media/image832.png"/><Relationship Id="rId118" Type="http://schemas.openxmlformats.org/officeDocument/2006/relationships/image" Target="../media/image849.png"/><Relationship Id="rId117" Type="http://schemas.openxmlformats.org/officeDocument/2006/relationships/image" Target="../media/image855.png"/><Relationship Id="rId116" Type="http://schemas.openxmlformats.org/officeDocument/2006/relationships/image" Target="../media/image844.png"/><Relationship Id="rId115" Type="http://schemas.openxmlformats.org/officeDocument/2006/relationships/image" Target="../media/image850.png"/><Relationship Id="rId119" Type="http://schemas.openxmlformats.org/officeDocument/2006/relationships/image" Target="../media/image863.png"/><Relationship Id="rId15" Type="http://schemas.openxmlformats.org/officeDocument/2006/relationships/image" Target="../media/image771.png"/><Relationship Id="rId110" Type="http://schemas.openxmlformats.org/officeDocument/2006/relationships/image" Target="../media/image836.png"/><Relationship Id="rId14" Type="http://schemas.openxmlformats.org/officeDocument/2006/relationships/image" Target="../media/image751.png"/><Relationship Id="rId17" Type="http://schemas.openxmlformats.org/officeDocument/2006/relationships/image" Target="../media/image758.png"/><Relationship Id="rId16" Type="http://schemas.openxmlformats.org/officeDocument/2006/relationships/image" Target="../media/image741.png"/><Relationship Id="rId19" Type="http://schemas.openxmlformats.org/officeDocument/2006/relationships/image" Target="../media/image745.png"/><Relationship Id="rId114" Type="http://schemas.openxmlformats.org/officeDocument/2006/relationships/image" Target="../media/image837.png"/><Relationship Id="rId18" Type="http://schemas.openxmlformats.org/officeDocument/2006/relationships/image" Target="../media/image765.png"/><Relationship Id="rId113" Type="http://schemas.openxmlformats.org/officeDocument/2006/relationships/image" Target="../media/image853.png"/><Relationship Id="rId112" Type="http://schemas.openxmlformats.org/officeDocument/2006/relationships/image" Target="../media/image843.png"/><Relationship Id="rId111" Type="http://schemas.openxmlformats.org/officeDocument/2006/relationships/image" Target="../media/image841.png"/><Relationship Id="rId84" Type="http://schemas.openxmlformats.org/officeDocument/2006/relationships/image" Target="../media/image822.png"/><Relationship Id="rId83" Type="http://schemas.openxmlformats.org/officeDocument/2006/relationships/image" Target="../media/image814.png"/><Relationship Id="rId86" Type="http://schemas.openxmlformats.org/officeDocument/2006/relationships/image" Target="../media/image829.png"/><Relationship Id="rId85" Type="http://schemas.openxmlformats.org/officeDocument/2006/relationships/image" Target="../media/image816.png"/><Relationship Id="rId88" Type="http://schemas.openxmlformats.org/officeDocument/2006/relationships/image" Target="../media/image825.png"/><Relationship Id="rId87" Type="http://schemas.openxmlformats.org/officeDocument/2006/relationships/image" Target="../media/image809.png"/><Relationship Id="rId89" Type="http://schemas.openxmlformats.org/officeDocument/2006/relationships/image" Target="../media/image819.png"/><Relationship Id="rId80" Type="http://schemas.openxmlformats.org/officeDocument/2006/relationships/image" Target="../media/image800.png"/><Relationship Id="rId82" Type="http://schemas.openxmlformats.org/officeDocument/2006/relationships/image" Target="../media/image811.png"/><Relationship Id="rId81" Type="http://schemas.openxmlformats.org/officeDocument/2006/relationships/image" Target="../media/image8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7.jpg"/><Relationship Id="rId4" Type="http://schemas.openxmlformats.org/officeDocument/2006/relationships/image" Target="../media/image11.png"/><Relationship Id="rId9" Type="http://schemas.openxmlformats.org/officeDocument/2006/relationships/image" Target="../media/image742.png"/><Relationship Id="rId140" Type="http://schemas.openxmlformats.org/officeDocument/2006/relationships/image" Target="../media/image17.jpg"/><Relationship Id="rId5" Type="http://schemas.openxmlformats.org/officeDocument/2006/relationships/image" Target="../media/image744.png"/><Relationship Id="rId6" Type="http://schemas.openxmlformats.org/officeDocument/2006/relationships/image" Target="../media/image729.png"/><Relationship Id="rId7" Type="http://schemas.openxmlformats.org/officeDocument/2006/relationships/image" Target="../media/image733.png"/><Relationship Id="rId8" Type="http://schemas.openxmlformats.org/officeDocument/2006/relationships/image" Target="../media/image760.png"/><Relationship Id="rId73" Type="http://schemas.openxmlformats.org/officeDocument/2006/relationships/image" Target="../media/image798.png"/><Relationship Id="rId72" Type="http://schemas.openxmlformats.org/officeDocument/2006/relationships/image" Target="../media/image808.png"/><Relationship Id="rId75" Type="http://schemas.openxmlformats.org/officeDocument/2006/relationships/image" Target="../media/image813.png"/><Relationship Id="rId74" Type="http://schemas.openxmlformats.org/officeDocument/2006/relationships/image" Target="../media/image805.png"/><Relationship Id="rId77" Type="http://schemas.openxmlformats.org/officeDocument/2006/relationships/image" Target="../media/image817.png"/><Relationship Id="rId76" Type="http://schemas.openxmlformats.org/officeDocument/2006/relationships/image" Target="../media/image818.png"/><Relationship Id="rId79" Type="http://schemas.openxmlformats.org/officeDocument/2006/relationships/image" Target="../media/image833.png"/><Relationship Id="rId78" Type="http://schemas.openxmlformats.org/officeDocument/2006/relationships/image" Target="../media/image807.png"/><Relationship Id="rId71" Type="http://schemas.openxmlformats.org/officeDocument/2006/relationships/image" Target="../media/image794.png"/><Relationship Id="rId70" Type="http://schemas.openxmlformats.org/officeDocument/2006/relationships/image" Target="../media/image791.png"/><Relationship Id="rId139" Type="http://schemas.openxmlformats.org/officeDocument/2006/relationships/image" Target="../media/image878.jpg"/><Relationship Id="rId138" Type="http://schemas.openxmlformats.org/officeDocument/2006/relationships/image" Target="../media/image870.png"/><Relationship Id="rId137" Type="http://schemas.openxmlformats.org/officeDocument/2006/relationships/image" Target="../media/image866.png"/><Relationship Id="rId132" Type="http://schemas.openxmlformats.org/officeDocument/2006/relationships/image" Target="../media/image869.png"/><Relationship Id="rId131" Type="http://schemas.openxmlformats.org/officeDocument/2006/relationships/image" Target="../media/image867.png"/><Relationship Id="rId130" Type="http://schemas.openxmlformats.org/officeDocument/2006/relationships/image" Target="../media/image864.png"/><Relationship Id="rId136" Type="http://schemas.openxmlformats.org/officeDocument/2006/relationships/image" Target="../media/image873.png"/><Relationship Id="rId135" Type="http://schemas.openxmlformats.org/officeDocument/2006/relationships/image" Target="../media/image894.png"/><Relationship Id="rId134" Type="http://schemas.openxmlformats.org/officeDocument/2006/relationships/image" Target="../media/image861.png"/><Relationship Id="rId133" Type="http://schemas.openxmlformats.org/officeDocument/2006/relationships/image" Target="../media/image868.png"/><Relationship Id="rId62" Type="http://schemas.openxmlformats.org/officeDocument/2006/relationships/image" Target="../media/image793.png"/><Relationship Id="rId61" Type="http://schemas.openxmlformats.org/officeDocument/2006/relationships/image" Target="../media/image784.png"/><Relationship Id="rId64" Type="http://schemas.openxmlformats.org/officeDocument/2006/relationships/image" Target="../media/image797.png"/><Relationship Id="rId63" Type="http://schemas.openxmlformats.org/officeDocument/2006/relationships/image" Target="../media/image802.png"/><Relationship Id="rId66" Type="http://schemas.openxmlformats.org/officeDocument/2006/relationships/image" Target="../media/image812.png"/><Relationship Id="rId65" Type="http://schemas.openxmlformats.org/officeDocument/2006/relationships/image" Target="../media/image810.png"/><Relationship Id="rId68" Type="http://schemas.openxmlformats.org/officeDocument/2006/relationships/image" Target="../media/image806.png"/><Relationship Id="rId67" Type="http://schemas.openxmlformats.org/officeDocument/2006/relationships/image" Target="../media/image803.png"/><Relationship Id="rId60" Type="http://schemas.openxmlformats.org/officeDocument/2006/relationships/image" Target="../media/image788.png"/><Relationship Id="rId69" Type="http://schemas.openxmlformats.org/officeDocument/2006/relationships/image" Target="../media/image804.png"/><Relationship Id="rId51" Type="http://schemas.openxmlformats.org/officeDocument/2006/relationships/image" Target="../media/image786.png"/><Relationship Id="rId50" Type="http://schemas.openxmlformats.org/officeDocument/2006/relationships/image" Target="../media/image783.png"/><Relationship Id="rId53" Type="http://schemas.openxmlformats.org/officeDocument/2006/relationships/image" Target="../media/image799.png"/><Relationship Id="rId52" Type="http://schemas.openxmlformats.org/officeDocument/2006/relationships/image" Target="../media/image801.png"/><Relationship Id="rId55" Type="http://schemas.openxmlformats.org/officeDocument/2006/relationships/image" Target="../media/image785.png"/><Relationship Id="rId54" Type="http://schemas.openxmlformats.org/officeDocument/2006/relationships/image" Target="../media/image781.png"/><Relationship Id="rId57" Type="http://schemas.openxmlformats.org/officeDocument/2006/relationships/image" Target="../media/image792.png"/><Relationship Id="rId56" Type="http://schemas.openxmlformats.org/officeDocument/2006/relationships/image" Target="../media/image795.png"/><Relationship Id="rId59" Type="http://schemas.openxmlformats.org/officeDocument/2006/relationships/image" Target="../media/image780.png"/><Relationship Id="rId58" Type="http://schemas.openxmlformats.org/officeDocument/2006/relationships/image" Target="../media/image789.png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910.png"/><Relationship Id="rId42" Type="http://schemas.openxmlformats.org/officeDocument/2006/relationships/image" Target="../media/image907.png"/><Relationship Id="rId41" Type="http://schemas.openxmlformats.org/officeDocument/2006/relationships/image" Target="../media/image914.png"/><Relationship Id="rId44" Type="http://schemas.openxmlformats.org/officeDocument/2006/relationships/image" Target="../media/image921.png"/><Relationship Id="rId43" Type="http://schemas.openxmlformats.org/officeDocument/2006/relationships/image" Target="../media/image912.png"/><Relationship Id="rId46" Type="http://schemas.openxmlformats.org/officeDocument/2006/relationships/image" Target="../media/image952.png"/><Relationship Id="rId45" Type="http://schemas.openxmlformats.org/officeDocument/2006/relationships/image" Target="../media/image902.png"/><Relationship Id="rId107" Type="http://schemas.openxmlformats.org/officeDocument/2006/relationships/image" Target="../media/image975.png"/><Relationship Id="rId106" Type="http://schemas.openxmlformats.org/officeDocument/2006/relationships/image" Target="../media/image971.png"/><Relationship Id="rId105" Type="http://schemas.openxmlformats.org/officeDocument/2006/relationships/image" Target="../media/image959.png"/><Relationship Id="rId104" Type="http://schemas.openxmlformats.org/officeDocument/2006/relationships/image" Target="../media/image995.png"/><Relationship Id="rId109" Type="http://schemas.openxmlformats.org/officeDocument/2006/relationships/image" Target="../media/image985.png"/><Relationship Id="rId108" Type="http://schemas.openxmlformats.org/officeDocument/2006/relationships/image" Target="../media/image972.png"/><Relationship Id="rId48" Type="http://schemas.openxmlformats.org/officeDocument/2006/relationships/image" Target="../media/image913.png"/><Relationship Id="rId47" Type="http://schemas.openxmlformats.org/officeDocument/2006/relationships/image" Target="../media/image915.png"/><Relationship Id="rId49" Type="http://schemas.openxmlformats.org/officeDocument/2006/relationships/image" Target="../media/image909.png"/><Relationship Id="rId103" Type="http://schemas.openxmlformats.org/officeDocument/2006/relationships/image" Target="../media/image964.png"/><Relationship Id="rId102" Type="http://schemas.openxmlformats.org/officeDocument/2006/relationships/image" Target="../media/image967.png"/><Relationship Id="rId101" Type="http://schemas.openxmlformats.org/officeDocument/2006/relationships/image" Target="../media/image974.png"/><Relationship Id="rId100" Type="http://schemas.openxmlformats.org/officeDocument/2006/relationships/image" Target="../media/image957.png"/><Relationship Id="rId31" Type="http://schemas.openxmlformats.org/officeDocument/2006/relationships/image" Target="../media/image901.png"/><Relationship Id="rId30" Type="http://schemas.openxmlformats.org/officeDocument/2006/relationships/image" Target="../media/image906.png"/><Relationship Id="rId33" Type="http://schemas.openxmlformats.org/officeDocument/2006/relationships/image" Target="../media/image900.png"/><Relationship Id="rId32" Type="http://schemas.openxmlformats.org/officeDocument/2006/relationships/image" Target="../media/image911.png"/><Relationship Id="rId35" Type="http://schemas.openxmlformats.org/officeDocument/2006/relationships/image" Target="../media/image916.png"/><Relationship Id="rId34" Type="http://schemas.openxmlformats.org/officeDocument/2006/relationships/image" Target="../media/image927.png"/><Relationship Id="rId37" Type="http://schemas.openxmlformats.org/officeDocument/2006/relationships/image" Target="../media/image908.png"/><Relationship Id="rId36" Type="http://schemas.openxmlformats.org/officeDocument/2006/relationships/image" Target="../media/image924.png"/><Relationship Id="rId39" Type="http://schemas.openxmlformats.org/officeDocument/2006/relationships/image" Target="../media/image896.png"/><Relationship Id="rId38" Type="http://schemas.openxmlformats.org/officeDocument/2006/relationships/image" Target="../media/image904.png"/><Relationship Id="rId20" Type="http://schemas.openxmlformats.org/officeDocument/2006/relationships/image" Target="../media/image893.png"/><Relationship Id="rId22" Type="http://schemas.openxmlformats.org/officeDocument/2006/relationships/image" Target="../media/image897.png"/><Relationship Id="rId21" Type="http://schemas.openxmlformats.org/officeDocument/2006/relationships/image" Target="../media/image898.png"/><Relationship Id="rId24" Type="http://schemas.openxmlformats.org/officeDocument/2006/relationships/image" Target="../media/image903.png"/><Relationship Id="rId23" Type="http://schemas.openxmlformats.org/officeDocument/2006/relationships/image" Target="../media/image905.png"/><Relationship Id="rId129" Type="http://schemas.openxmlformats.org/officeDocument/2006/relationships/image" Target="../media/image1024.jpg"/><Relationship Id="rId128" Type="http://schemas.openxmlformats.org/officeDocument/2006/relationships/image" Target="../media/image1001.png"/><Relationship Id="rId127" Type="http://schemas.openxmlformats.org/officeDocument/2006/relationships/image" Target="../media/image983.png"/><Relationship Id="rId126" Type="http://schemas.openxmlformats.org/officeDocument/2006/relationships/image" Target="../media/image1005.png"/><Relationship Id="rId26" Type="http://schemas.openxmlformats.org/officeDocument/2006/relationships/image" Target="../media/image885.png"/><Relationship Id="rId121" Type="http://schemas.openxmlformats.org/officeDocument/2006/relationships/image" Target="../media/image998.png"/><Relationship Id="rId25" Type="http://schemas.openxmlformats.org/officeDocument/2006/relationships/image" Target="../media/image888.png"/><Relationship Id="rId120" Type="http://schemas.openxmlformats.org/officeDocument/2006/relationships/image" Target="../media/image977.png"/><Relationship Id="rId28" Type="http://schemas.openxmlformats.org/officeDocument/2006/relationships/image" Target="../media/image899.png"/><Relationship Id="rId27" Type="http://schemas.openxmlformats.org/officeDocument/2006/relationships/image" Target="../media/image891.png"/><Relationship Id="rId125" Type="http://schemas.openxmlformats.org/officeDocument/2006/relationships/image" Target="../media/image980.png"/><Relationship Id="rId29" Type="http://schemas.openxmlformats.org/officeDocument/2006/relationships/image" Target="../media/image889.png"/><Relationship Id="rId124" Type="http://schemas.openxmlformats.org/officeDocument/2006/relationships/image" Target="../media/image994.png"/><Relationship Id="rId123" Type="http://schemas.openxmlformats.org/officeDocument/2006/relationships/image" Target="../media/image982.png"/><Relationship Id="rId122" Type="http://schemas.openxmlformats.org/officeDocument/2006/relationships/image" Target="../media/image1009.png"/><Relationship Id="rId95" Type="http://schemas.openxmlformats.org/officeDocument/2006/relationships/image" Target="../media/image966.png"/><Relationship Id="rId94" Type="http://schemas.openxmlformats.org/officeDocument/2006/relationships/image" Target="../media/image963.png"/><Relationship Id="rId97" Type="http://schemas.openxmlformats.org/officeDocument/2006/relationships/image" Target="../media/image973.png"/><Relationship Id="rId96" Type="http://schemas.openxmlformats.org/officeDocument/2006/relationships/image" Target="../media/image988.png"/><Relationship Id="rId11" Type="http://schemas.openxmlformats.org/officeDocument/2006/relationships/image" Target="../media/image892.png"/><Relationship Id="rId99" Type="http://schemas.openxmlformats.org/officeDocument/2006/relationships/image" Target="../media/image969.png"/><Relationship Id="rId10" Type="http://schemas.openxmlformats.org/officeDocument/2006/relationships/image" Target="../media/image895.png"/><Relationship Id="rId98" Type="http://schemas.openxmlformats.org/officeDocument/2006/relationships/image" Target="../media/image960.png"/><Relationship Id="rId13" Type="http://schemas.openxmlformats.org/officeDocument/2006/relationships/image" Target="../media/image890.png"/><Relationship Id="rId12" Type="http://schemas.openxmlformats.org/officeDocument/2006/relationships/image" Target="../media/image884.png"/><Relationship Id="rId91" Type="http://schemas.openxmlformats.org/officeDocument/2006/relationships/image" Target="../media/image970.png"/><Relationship Id="rId90" Type="http://schemas.openxmlformats.org/officeDocument/2006/relationships/image" Target="../media/image965.png"/><Relationship Id="rId93" Type="http://schemas.openxmlformats.org/officeDocument/2006/relationships/image" Target="../media/image978.png"/><Relationship Id="rId92" Type="http://schemas.openxmlformats.org/officeDocument/2006/relationships/image" Target="../media/image962.png"/><Relationship Id="rId118" Type="http://schemas.openxmlformats.org/officeDocument/2006/relationships/image" Target="../media/image986.png"/><Relationship Id="rId117" Type="http://schemas.openxmlformats.org/officeDocument/2006/relationships/image" Target="../media/image992.png"/><Relationship Id="rId116" Type="http://schemas.openxmlformats.org/officeDocument/2006/relationships/image" Target="../media/image990.png"/><Relationship Id="rId115" Type="http://schemas.openxmlformats.org/officeDocument/2006/relationships/image" Target="../media/image979.png"/><Relationship Id="rId119" Type="http://schemas.openxmlformats.org/officeDocument/2006/relationships/image" Target="../media/image989.png"/><Relationship Id="rId15" Type="http://schemas.openxmlformats.org/officeDocument/2006/relationships/image" Target="../media/image875.png"/><Relationship Id="rId110" Type="http://schemas.openxmlformats.org/officeDocument/2006/relationships/image" Target="../media/image981.png"/><Relationship Id="rId14" Type="http://schemas.openxmlformats.org/officeDocument/2006/relationships/image" Target="../media/image877.png"/><Relationship Id="rId17" Type="http://schemas.openxmlformats.org/officeDocument/2006/relationships/image" Target="../media/image876.png"/><Relationship Id="rId16" Type="http://schemas.openxmlformats.org/officeDocument/2006/relationships/image" Target="../media/image872.png"/><Relationship Id="rId19" Type="http://schemas.openxmlformats.org/officeDocument/2006/relationships/image" Target="../media/image886.png"/><Relationship Id="rId114" Type="http://schemas.openxmlformats.org/officeDocument/2006/relationships/image" Target="../media/image987.png"/><Relationship Id="rId18" Type="http://schemas.openxmlformats.org/officeDocument/2006/relationships/image" Target="../media/image880.png"/><Relationship Id="rId113" Type="http://schemas.openxmlformats.org/officeDocument/2006/relationships/image" Target="../media/image984.png"/><Relationship Id="rId112" Type="http://schemas.openxmlformats.org/officeDocument/2006/relationships/image" Target="../media/image991.png"/><Relationship Id="rId111" Type="http://schemas.openxmlformats.org/officeDocument/2006/relationships/image" Target="../media/image993.png"/><Relationship Id="rId84" Type="http://schemas.openxmlformats.org/officeDocument/2006/relationships/image" Target="../media/image968.png"/><Relationship Id="rId83" Type="http://schemas.openxmlformats.org/officeDocument/2006/relationships/image" Target="../media/image958.png"/><Relationship Id="rId86" Type="http://schemas.openxmlformats.org/officeDocument/2006/relationships/image" Target="../media/image961.png"/><Relationship Id="rId85" Type="http://schemas.openxmlformats.org/officeDocument/2006/relationships/image" Target="../media/image954.png"/><Relationship Id="rId88" Type="http://schemas.openxmlformats.org/officeDocument/2006/relationships/image" Target="../media/image956.png"/><Relationship Id="rId87" Type="http://schemas.openxmlformats.org/officeDocument/2006/relationships/image" Target="../media/image943.png"/><Relationship Id="rId89" Type="http://schemas.openxmlformats.org/officeDocument/2006/relationships/image" Target="../media/image976.png"/><Relationship Id="rId80" Type="http://schemas.openxmlformats.org/officeDocument/2006/relationships/image" Target="../media/image948.png"/><Relationship Id="rId82" Type="http://schemas.openxmlformats.org/officeDocument/2006/relationships/image" Target="../media/image939.png"/><Relationship Id="rId81" Type="http://schemas.openxmlformats.org/officeDocument/2006/relationships/image" Target="../media/image9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7.jpg"/><Relationship Id="rId4" Type="http://schemas.openxmlformats.org/officeDocument/2006/relationships/image" Target="../media/image883.png"/><Relationship Id="rId9" Type="http://schemas.openxmlformats.org/officeDocument/2006/relationships/image" Target="../media/image871.png"/><Relationship Id="rId5" Type="http://schemas.openxmlformats.org/officeDocument/2006/relationships/image" Target="../media/image874.png"/><Relationship Id="rId6" Type="http://schemas.openxmlformats.org/officeDocument/2006/relationships/image" Target="../media/image881.png"/><Relationship Id="rId7" Type="http://schemas.openxmlformats.org/officeDocument/2006/relationships/image" Target="../media/image879.png"/><Relationship Id="rId8" Type="http://schemas.openxmlformats.org/officeDocument/2006/relationships/image" Target="../media/image887.png"/><Relationship Id="rId73" Type="http://schemas.openxmlformats.org/officeDocument/2006/relationships/image" Target="../media/image931.png"/><Relationship Id="rId72" Type="http://schemas.openxmlformats.org/officeDocument/2006/relationships/image" Target="../media/image949.png"/><Relationship Id="rId75" Type="http://schemas.openxmlformats.org/officeDocument/2006/relationships/image" Target="../media/image940.png"/><Relationship Id="rId74" Type="http://schemas.openxmlformats.org/officeDocument/2006/relationships/image" Target="../media/image942.png"/><Relationship Id="rId77" Type="http://schemas.openxmlformats.org/officeDocument/2006/relationships/image" Target="../media/image946.png"/><Relationship Id="rId76" Type="http://schemas.openxmlformats.org/officeDocument/2006/relationships/image" Target="../media/image937.png"/><Relationship Id="rId79" Type="http://schemas.openxmlformats.org/officeDocument/2006/relationships/image" Target="../media/image953.png"/><Relationship Id="rId78" Type="http://schemas.openxmlformats.org/officeDocument/2006/relationships/image" Target="../media/image950.png"/><Relationship Id="rId71" Type="http://schemas.openxmlformats.org/officeDocument/2006/relationships/image" Target="../media/image941.png"/><Relationship Id="rId70" Type="http://schemas.openxmlformats.org/officeDocument/2006/relationships/image" Target="../media/image955.png"/><Relationship Id="rId130" Type="http://schemas.openxmlformats.org/officeDocument/2006/relationships/image" Target="../media/image17.jpg"/><Relationship Id="rId62" Type="http://schemas.openxmlformats.org/officeDocument/2006/relationships/image" Target="../media/image929.png"/><Relationship Id="rId61" Type="http://schemas.openxmlformats.org/officeDocument/2006/relationships/image" Target="../media/image930.png"/><Relationship Id="rId64" Type="http://schemas.openxmlformats.org/officeDocument/2006/relationships/image" Target="../media/image944.png"/><Relationship Id="rId63" Type="http://schemas.openxmlformats.org/officeDocument/2006/relationships/image" Target="../media/image936.png"/><Relationship Id="rId66" Type="http://schemas.openxmlformats.org/officeDocument/2006/relationships/image" Target="../media/image932.png"/><Relationship Id="rId65" Type="http://schemas.openxmlformats.org/officeDocument/2006/relationships/image" Target="../media/image947.png"/><Relationship Id="rId68" Type="http://schemas.openxmlformats.org/officeDocument/2006/relationships/image" Target="../media/image925.png"/><Relationship Id="rId67" Type="http://schemas.openxmlformats.org/officeDocument/2006/relationships/image" Target="../media/image935.png"/><Relationship Id="rId60" Type="http://schemas.openxmlformats.org/officeDocument/2006/relationships/image" Target="../media/image923.png"/><Relationship Id="rId69" Type="http://schemas.openxmlformats.org/officeDocument/2006/relationships/image" Target="../media/image945.png"/><Relationship Id="rId51" Type="http://schemas.openxmlformats.org/officeDocument/2006/relationships/image" Target="../media/image933.png"/><Relationship Id="rId50" Type="http://schemas.openxmlformats.org/officeDocument/2006/relationships/image" Target="../media/image918.png"/><Relationship Id="rId53" Type="http://schemas.openxmlformats.org/officeDocument/2006/relationships/image" Target="../media/image917.png"/><Relationship Id="rId52" Type="http://schemas.openxmlformats.org/officeDocument/2006/relationships/image" Target="../media/image928.png"/><Relationship Id="rId55" Type="http://schemas.openxmlformats.org/officeDocument/2006/relationships/image" Target="../media/image919.png"/><Relationship Id="rId54" Type="http://schemas.openxmlformats.org/officeDocument/2006/relationships/image" Target="../media/image920.png"/><Relationship Id="rId57" Type="http://schemas.openxmlformats.org/officeDocument/2006/relationships/image" Target="../media/image922.png"/><Relationship Id="rId56" Type="http://schemas.openxmlformats.org/officeDocument/2006/relationships/image" Target="../media/image934.png"/><Relationship Id="rId59" Type="http://schemas.openxmlformats.org/officeDocument/2006/relationships/image" Target="../media/image938.png"/><Relationship Id="rId58" Type="http://schemas.openxmlformats.org/officeDocument/2006/relationships/image" Target="../media/image926.png"/></Relationships>
</file>

<file path=ppt/slides/_rels/slide13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30.png"/><Relationship Id="rId42" Type="http://schemas.openxmlformats.org/officeDocument/2006/relationships/image" Target="../media/image1027.png"/><Relationship Id="rId41" Type="http://schemas.openxmlformats.org/officeDocument/2006/relationships/image" Target="../media/image1036.png"/><Relationship Id="rId44" Type="http://schemas.openxmlformats.org/officeDocument/2006/relationships/image" Target="../media/image1029.png"/><Relationship Id="rId43" Type="http://schemas.openxmlformats.org/officeDocument/2006/relationships/image" Target="../media/image1042.png"/><Relationship Id="rId46" Type="http://schemas.openxmlformats.org/officeDocument/2006/relationships/image" Target="../media/image1068.png"/><Relationship Id="rId45" Type="http://schemas.openxmlformats.org/officeDocument/2006/relationships/image" Target="../media/image1044.png"/><Relationship Id="rId48" Type="http://schemas.openxmlformats.org/officeDocument/2006/relationships/image" Target="../media/image1037.png"/><Relationship Id="rId47" Type="http://schemas.openxmlformats.org/officeDocument/2006/relationships/image" Target="../media/image1060.png"/><Relationship Id="rId49" Type="http://schemas.openxmlformats.org/officeDocument/2006/relationships/image" Target="../media/image1038.png"/><Relationship Id="rId31" Type="http://schemas.openxmlformats.org/officeDocument/2006/relationships/image" Target="../media/image1041.png"/><Relationship Id="rId30" Type="http://schemas.openxmlformats.org/officeDocument/2006/relationships/image" Target="../media/image1048.png"/><Relationship Id="rId33" Type="http://schemas.openxmlformats.org/officeDocument/2006/relationships/image" Target="../media/image1026.png"/><Relationship Id="rId32" Type="http://schemas.openxmlformats.org/officeDocument/2006/relationships/image" Target="../media/image1025.png"/><Relationship Id="rId35" Type="http://schemas.openxmlformats.org/officeDocument/2006/relationships/image" Target="../media/image1019.png"/><Relationship Id="rId34" Type="http://schemas.openxmlformats.org/officeDocument/2006/relationships/image" Target="../media/image1018.png"/><Relationship Id="rId37" Type="http://schemas.openxmlformats.org/officeDocument/2006/relationships/image" Target="../media/image1033.png"/><Relationship Id="rId36" Type="http://schemas.openxmlformats.org/officeDocument/2006/relationships/image" Target="../media/image1053.png"/><Relationship Id="rId39" Type="http://schemas.openxmlformats.org/officeDocument/2006/relationships/image" Target="../media/image1046.png"/><Relationship Id="rId38" Type="http://schemas.openxmlformats.org/officeDocument/2006/relationships/image" Target="../media/image1023.png"/><Relationship Id="rId20" Type="http://schemas.openxmlformats.org/officeDocument/2006/relationships/image" Target="../media/image1022.png"/><Relationship Id="rId22" Type="http://schemas.openxmlformats.org/officeDocument/2006/relationships/image" Target="../media/image1017.png"/><Relationship Id="rId21" Type="http://schemas.openxmlformats.org/officeDocument/2006/relationships/image" Target="../media/image1011.png"/><Relationship Id="rId24" Type="http://schemas.openxmlformats.org/officeDocument/2006/relationships/image" Target="../media/image1007.png"/><Relationship Id="rId23" Type="http://schemas.openxmlformats.org/officeDocument/2006/relationships/image" Target="../media/image1028.png"/><Relationship Id="rId26" Type="http://schemas.openxmlformats.org/officeDocument/2006/relationships/image" Target="../media/image1014.png"/><Relationship Id="rId25" Type="http://schemas.openxmlformats.org/officeDocument/2006/relationships/image" Target="../media/image1015.png"/><Relationship Id="rId28" Type="http://schemas.openxmlformats.org/officeDocument/2006/relationships/image" Target="../media/image1032.png"/><Relationship Id="rId27" Type="http://schemas.openxmlformats.org/officeDocument/2006/relationships/image" Target="../media/image1010.png"/><Relationship Id="rId29" Type="http://schemas.openxmlformats.org/officeDocument/2006/relationships/image" Target="../media/image1016.png"/><Relationship Id="rId11" Type="http://schemas.openxmlformats.org/officeDocument/2006/relationships/image" Target="../media/image1034.png"/><Relationship Id="rId10" Type="http://schemas.openxmlformats.org/officeDocument/2006/relationships/image" Target="../media/image1002.png"/><Relationship Id="rId13" Type="http://schemas.openxmlformats.org/officeDocument/2006/relationships/image" Target="../media/image1020.png"/><Relationship Id="rId12" Type="http://schemas.openxmlformats.org/officeDocument/2006/relationships/image" Target="../media/image996.png"/><Relationship Id="rId91" Type="http://schemas.openxmlformats.org/officeDocument/2006/relationships/image" Target="../media/image1086.png"/><Relationship Id="rId90" Type="http://schemas.openxmlformats.org/officeDocument/2006/relationships/image" Target="../media/image1080.png"/><Relationship Id="rId93" Type="http://schemas.openxmlformats.org/officeDocument/2006/relationships/image" Target="../media/image17.jpg"/><Relationship Id="rId92" Type="http://schemas.openxmlformats.org/officeDocument/2006/relationships/image" Target="../media/image1096.jpg"/><Relationship Id="rId15" Type="http://schemas.openxmlformats.org/officeDocument/2006/relationships/image" Target="../media/image1031.png"/><Relationship Id="rId14" Type="http://schemas.openxmlformats.org/officeDocument/2006/relationships/image" Target="../media/image1004.png"/><Relationship Id="rId17" Type="http://schemas.openxmlformats.org/officeDocument/2006/relationships/image" Target="../media/image1013.png"/><Relationship Id="rId16" Type="http://schemas.openxmlformats.org/officeDocument/2006/relationships/image" Target="../media/image1006.png"/><Relationship Id="rId19" Type="http://schemas.openxmlformats.org/officeDocument/2006/relationships/image" Target="../media/image1003.png"/><Relationship Id="rId18" Type="http://schemas.openxmlformats.org/officeDocument/2006/relationships/image" Target="../media/image1012.png"/><Relationship Id="rId84" Type="http://schemas.openxmlformats.org/officeDocument/2006/relationships/image" Target="../media/image1063.png"/><Relationship Id="rId83" Type="http://schemas.openxmlformats.org/officeDocument/2006/relationships/image" Target="../media/image1073.png"/><Relationship Id="rId86" Type="http://schemas.openxmlformats.org/officeDocument/2006/relationships/image" Target="../media/image1082.png"/><Relationship Id="rId85" Type="http://schemas.openxmlformats.org/officeDocument/2006/relationships/image" Target="../media/image1083.png"/><Relationship Id="rId88" Type="http://schemas.openxmlformats.org/officeDocument/2006/relationships/image" Target="../media/image1081.png"/><Relationship Id="rId87" Type="http://schemas.openxmlformats.org/officeDocument/2006/relationships/image" Target="../media/image1084.png"/><Relationship Id="rId89" Type="http://schemas.openxmlformats.org/officeDocument/2006/relationships/image" Target="../media/image1092.png"/><Relationship Id="rId80" Type="http://schemas.openxmlformats.org/officeDocument/2006/relationships/image" Target="../media/image1066.png"/><Relationship Id="rId82" Type="http://schemas.openxmlformats.org/officeDocument/2006/relationships/image" Target="../media/image1088.png"/><Relationship Id="rId81" Type="http://schemas.openxmlformats.org/officeDocument/2006/relationships/image" Target="../media/image107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7.jpg"/><Relationship Id="rId4" Type="http://schemas.openxmlformats.org/officeDocument/2006/relationships/image" Target="../media/image11.png"/><Relationship Id="rId9" Type="http://schemas.openxmlformats.org/officeDocument/2006/relationships/image" Target="../media/image1008.png"/><Relationship Id="rId5" Type="http://schemas.openxmlformats.org/officeDocument/2006/relationships/image" Target="../media/image1000.png"/><Relationship Id="rId6" Type="http://schemas.openxmlformats.org/officeDocument/2006/relationships/image" Target="../media/image999.png"/><Relationship Id="rId7" Type="http://schemas.openxmlformats.org/officeDocument/2006/relationships/image" Target="../media/image1021.png"/><Relationship Id="rId8" Type="http://schemas.openxmlformats.org/officeDocument/2006/relationships/image" Target="../media/image997.png"/><Relationship Id="rId73" Type="http://schemas.openxmlformats.org/officeDocument/2006/relationships/image" Target="../media/image1065.png"/><Relationship Id="rId72" Type="http://schemas.openxmlformats.org/officeDocument/2006/relationships/image" Target="../media/image1087.png"/><Relationship Id="rId75" Type="http://schemas.openxmlformats.org/officeDocument/2006/relationships/image" Target="../media/image1072.png"/><Relationship Id="rId74" Type="http://schemas.openxmlformats.org/officeDocument/2006/relationships/image" Target="../media/image1059.png"/><Relationship Id="rId77" Type="http://schemas.openxmlformats.org/officeDocument/2006/relationships/image" Target="../media/image1064.png"/><Relationship Id="rId76" Type="http://schemas.openxmlformats.org/officeDocument/2006/relationships/image" Target="../media/image1070.png"/><Relationship Id="rId79" Type="http://schemas.openxmlformats.org/officeDocument/2006/relationships/image" Target="../media/image1074.png"/><Relationship Id="rId78" Type="http://schemas.openxmlformats.org/officeDocument/2006/relationships/image" Target="../media/image1077.png"/><Relationship Id="rId71" Type="http://schemas.openxmlformats.org/officeDocument/2006/relationships/image" Target="../media/image1061.png"/><Relationship Id="rId70" Type="http://schemas.openxmlformats.org/officeDocument/2006/relationships/image" Target="../media/image1075.png"/><Relationship Id="rId62" Type="http://schemas.openxmlformats.org/officeDocument/2006/relationships/image" Target="../media/image1062.png"/><Relationship Id="rId61" Type="http://schemas.openxmlformats.org/officeDocument/2006/relationships/image" Target="../media/image1069.png"/><Relationship Id="rId64" Type="http://schemas.openxmlformats.org/officeDocument/2006/relationships/image" Target="../media/image1067.png"/><Relationship Id="rId63" Type="http://schemas.openxmlformats.org/officeDocument/2006/relationships/image" Target="../media/image1051.png"/><Relationship Id="rId66" Type="http://schemas.openxmlformats.org/officeDocument/2006/relationships/image" Target="../media/image1076.png"/><Relationship Id="rId65" Type="http://schemas.openxmlformats.org/officeDocument/2006/relationships/image" Target="../media/image1079.png"/><Relationship Id="rId68" Type="http://schemas.openxmlformats.org/officeDocument/2006/relationships/image" Target="../media/image1058.png"/><Relationship Id="rId67" Type="http://schemas.openxmlformats.org/officeDocument/2006/relationships/image" Target="../media/image1055.png"/><Relationship Id="rId60" Type="http://schemas.openxmlformats.org/officeDocument/2006/relationships/image" Target="../media/image1052.png"/><Relationship Id="rId69" Type="http://schemas.openxmlformats.org/officeDocument/2006/relationships/image" Target="../media/image1049.png"/><Relationship Id="rId51" Type="http://schemas.openxmlformats.org/officeDocument/2006/relationships/image" Target="../media/image1050.png"/><Relationship Id="rId50" Type="http://schemas.openxmlformats.org/officeDocument/2006/relationships/image" Target="../media/image1040.png"/><Relationship Id="rId53" Type="http://schemas.openxmlformats.org/officeDocument/2006/relationships/image" Target="../media/image1045.png"/><Relationship Id="rId52" Type="http://schemas.openxmlformats.org/officeDocument/2006/relationships/image" Target="../media/image1047.png"/><Relationship Id="rId55" Type="http://schemas.openxmlformats.org/officeDocument/2006/relationships/image" Target="../media/image1054.png"/><Relationship Id="rId54" Type="http://schemas.openxmlformats.org/officeDocument/2006/relationships/image" Target="../media/image1035.png"/><Relationship Id="rId57" Type="http://schemas.openxmlformats.org/officeDocument/2006/relationships/image" Target="../media/image1039.png"/><Relationship Id="rId56" Type="http://schemas.openxmlformats.org/officeDocument/2006/relationships/image" Target="../media/image1043.png"/><Relationship Id="rId59" Type="http://schemas.openxmlformats.org/officeDocument/2006/relationships/image" Target="../media/image1056.png"/><Relationship Id="rId58" Type="http://schemas.openxmlformats.org/officeDocument/2006/relationships/image" Target="../media/image1057.png"/></Relationships>
</file>

<file path=ppt/slides/_rels/slide1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153.png"/><Relationship Id="rId42" Type="http://schemas.openxmlformats.org/officeDocument/2006/relationships/image" Target="../media/image1120.png"/><Relationship Id="rId41" Type="http://schemas.openxmlformats.org/officeDocument/2006/relationships/image" Target="../media/image1126.png"/><Relationship Id="rId44" Type="http://schemas.openxmlformats.org/officeDocument/2006/relationships/image" Target="../media/image1146.png"/><Relationship Id="rId43" Type="http://schemas.openxmlformats.org/officeDocument/2006/relationships/image" Target="../media/image1121.png"/><Relationship Id="rId46" Type="http://schemas.openxmlformats.org/officeDocument/2006/relationships/image" Target="../media/image1125.png"/><Relationship Id="rId45" Type="http://schemas.openxmlformats.org/officeDocument/2006/relationships/image" Target="../media/image1130.png"/><Relationship Id="rId104" Type="http://schemas.openxmlformats.org/officeDocument/2006/relationships/image" Target="../media/image17.jpg"/><Relationship Id="rId48" Type="http://schemas.openxmlformats.org/officeDocument/2006/relationships/image" Target="../media/image1128.png"/><Relationship Id="rId47" Type="http://schemas.openxmlformats.org/officeDocument/2006/relationships/image" Target="../media/image1150.png"/><Relationship Id="rId49" Type="http://schemas.openxmlformats.org/officeDocument/2006/relationships/image" Target="../media/image1131.png"/><Relationship Id="rId103" Type="http://schemas.openxmlformats.org/officeDocument/2006/relationships/image" Target="../media/image1189.jpg"/><Relationship Id="rId102" Type="http://schemas.openxmlformats.org/officeDocument/2006/relationships/image" Target="../media/image1198.png"/><Relationship Id="rId101" Type="http://schemas.openxmlformats.org/officeDocument/2006/relationships/image" Target="../media/image1188.png"/><Relationship Id="rId100" Type="http://schemas.openxmlformats.org/officeDocument/2006/relationships/image" Target="../media/image1190.png"/><Relationship Id="rId31" Type="http://schemas.openxmlformats.org/officeDocument/2006/relationships/image" Target="../media/image1119.png"/><Relationship Id="rId30" Type="http://schemas.openxmlformats.org/officeDocument/2006/relationships/image" Target="../media/image1137.png"/><Relationship Id="rId33" Type="http://schemas.openxmlformats.org/officeDocument/2006/relationships/image" Target="../media/image1167.png"/><Relationship Id="rId32" Type="http://schemas.openxmlformats.org/officeDocument/2006/relationships/image" Target="../media/image1105.png"/><Relationship Id="rId35" Type="http://schemas.openxmlformats.org/officeDocument/2006/relationships/image" Target="../media/image1113.png"/><Relationship Id="rId34" Type="http://schemas.openxmlformats.org/officeDocument/2006/relationships/image" Target="../media/image1134.png"/><Relationship Id="rId37" Type="http://schemas.openxmlformats.org/officeDocument/2006/relationships/image" Target="../media/image1118.png"/><Relationship Id="rId36" Type="http://schemas.openxmlformats.org/officeDocument/2006/relationships/image" Target="../media/image1117.png"/><Relationship Id="rId39" Type="http://schemas.openxmlformats.org/officeDocument/2006/relationships/image" Target="../media/image1123.png"/><Relationship Id="rId38" Type="http://schemas.openxmlformats.org/officeDocument/2006/relationships/image" Target="../media/image1111.png"/><Relationship Id="rId20" Type="http://schemas.openxmlformats.org/officeDocument/2006/relationships/image" Target="../media/image1100.png"/><Relationship Id="rId22" Type="http://schemas.openxmlformats.org/officeDocument/2006/relationships/image" Target="../media/image1116.png"/><Relationship Id="rId21" Type="http://schemas.openxmlformats.org/officeDocument/2006/relationships/image" Target="../media/image1106.png"/><Relationship Id="rId24" Type="http://schemas.openxmlformats.org/officeDocument/2006/relationships/image" Target="../media/image1124.png"/><Relationship Id="rId23" Type="http://schemas.openxmlformats.org/officeDocument/2006/relationships/image" Target="../media/image1112.png"/><Relationship Id="rId26" Type="http://schemas.openxmlformats.org/officeDocument/2006/relationships/image" Target="../media/image1103.png"/><Relationship Id="rId25" Type="http://schemas.openxmlformats.org/officeDocument/2006/relationships/image" Target="../media/image1108.png"/><Relationship Id="rId28" Type="http://schemas.openxmlformats.org/officeDocument/2006/relationships/image" Target="../media/image1114.png"/><Relationship Id="rId27" Type="http://schemas.openxmlformats.org/officeDocument/2006/relationships/image" Target="../media/image1101.png"/><Relationship Id="rId29" Type="http://schemas.openxmlformats.org/officeDocument/2006/relationships/image" Target="../media/image1107.png"/><Relationship Id="rId95" Type="http://schemas.openxmlformats.org/officeDocument/2006/relationships/image" Target="../media/image1196.png"/><Relationship Id="rId94" Type="http://schemas.openxmlformats.org/officeDocument/2006/relationships/image" Target="../media/image1171.png"/><Relationship Id="rId97" Type="http://schemas.openxmlformats.org/officeDocument/2006/relationships/image" Target="../media/image1176.png"/><Relationship Id="rId96" Type="http://schemas.openxmlformats.org/officeDocument/2006/relationships/image" Target="../media/image1182.png"/><Relationship Id="rId11" Type="http://schemas.openxmlformats.org/officeDocument/2006/relationships/image" Target="../media/image1094.png"/><Relationship Id="rId99" Type="http://schemas.openxmlformats.org/officeDocument/2006/relationships/image" Target="../media/image1185.png"/><Relationship Id="rId10" Type="http://schemas.openxmlformats.org/officeDocument/2006/relationships/image" Target="../media/image1095.png"/><Relationship Id="rId98" Type="http://schemas.openxmlformats.org/officeDocument/2006/relationships/image" Target="../media/image1192.png"/><Relationship Id="rId13" Type="http://schemas.openxmlformats.org/officeDocument/2006/relationships/image" Target="../media/image1090.png"/><Relationship Id="rId12" Type="http://schemas.openxmlformats.org/officeDocument/2006/relationships/image" Target="../media/image1110.png"/><Relationship Id="rId91" Type="http://schemas.openxmlformats.org/officeDocument/2006/relationships/image" Target="../media/image1177.png"/><Relationship Id="rId90" Type="http://schemas.openxmlformats.org/officeDocument/2006/relationships/image" Target="../media/image1181.png"/><Relationship Id="rId93" Type="http://schemas.openxmlformats.org/officeDocument/2006/relationships/image" Target="../media/image1175.png"/><Relationship Id="rId92" Type="http://schemas.openxmlformats.org/officeDocument/2006/relationships/image" Target="../media/image1223.png"/><Relationship Id="rId15" Type="http://schemas.openxmlformats.org/officeDocument/2006/relationships/image" Target="../media/image1102.png"/><Relationship Id="rId14" Type="http://schemas.openxmlformats.org/officeDocument/2006/relationships/image" Target="../media/image1098.png"/><Relationship Id="rId17" Type="http://schemas.openxmlformats.org/officeDocument/2006/relationships/image" Target="../media/image1099.png"/><Relationship Id="rId16" Type="http://schemas.openxmlformats.org/officeDocument/2006/relationships/image" Target="../media/image1115.png"/><Relationship Id="rId19" Type="http://schemas.openxmlformats.org/officeDocument/2006/relationships/image" Target="../media/image1109.png"/><Relationship Id="rId18" Type="http://schemas.openxmlformats.org/officeDocument/2006/relationships/image" Target="../media/image1097.png"/><Relationship Id="rId84" Type="http://schemas.openxmlformats.org/officeDocument/2006/relationships/image" Target="../media/image1158.png"/><Relationship Id="rId83" Type="http://schemas.openxmlformats.org/officeDocument/2006/relationships/image" Target="../media/image1174.png"/><Relationship Id="rId86" Type="http://schemas.openxmlformats.org/officeDocument/2006/relationships/image" Target="../media/image1179.png"/><Relationship Id="rId85" Type="http://schemas.openxmlformats.org/officeDocument/2006/relationships/image" Target="../media/image1172.png"/><Relationship Id="rId88" Type="http://schemas.openxmlformats.org/officeDocument/2006/relationships/image" Target="../media/image1165.png"/><Relationship Id="rId87" Type="http://schemas.openxmlformats.org/officeDocument/2006/relationships/image" Target="../media/image1168.png"/><Relationship Id="rId89" Type="http://schemas.openxmlformats.org/officeDocument/2006/relationships/image" Target="../media/image1173.png"/><Relationship Id="rId80" Type="http://schemas.openxmlformats.org/officeDocument/2006/relationships/image" Target="../media/image1178.png"/><Relationship Id="rId82" Type="http://schemas.openxmlformats.org/officeDocument/2006/relationships/image" Target="../media/image1155.png"/><Relationship Id="rId81" Type="http://schemas.openxmlformats.org/officeDocument/2006/relationships/image" Target="../media/image116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7.jpg"/><Relationship Id="rId4" Type="http://schemas.openxmlformats.org/officeDocument/2006/relationships/image" Target="../media/image1091.png"/><Relationship Id="rId9" Type="http://schemas.openxmlformats.org/officeDocument/2006/relationships/image" Target="../media/image1104.png"/><Relationship Id="rId5" Type="http://schemas.openxmlformats.org/officeDocument/2006/relationships/image" Target="../media/image1089.png"/><Relationship Id="rId6" Type="http://schemas.openxmlformats.org/officeDocument/2006/relationships/image" Target="../media/image1078.png"/><Relationship Id="rId7" Type="http://schemas.openxmlformats.org/officeDocument/2006/relationships/image" Target="../media/image1154.png"/><Relationship Id="rId8" Type="http://schemas.openxmlformats.org/officeDocument/2006/relationships/image" Target="../media/image1093.png"/><Relationship Id="rId73" Type="http://schemas.openxmlformats.org/officeDocument/2006/relationships/image" Target="../media/image1164.png"/><Relationship Id="rId72" Type="http://schemas.openxmlformats.org/officeDocument/2006/relationships/image" Target="../media/image1162.png"/><Relationship Id="rId75" Type="http://schemas.openxmlformats.org/officeDocument/2006/relationships/image" Target="../media/image1183.png"/><Relationship Id="rId74" Type="http://schemas.openxmlformats.org/officeDocument/2006/relationships/image" Target="../media/image1159.png"/><Relationship Id="rId77" Type="http://schemas.openxmlformats.org/officeDocument/2006/relationships/image" Target="../media/image1163.png"/><Relationship Id="rId76" Type="http://schemas.openxmlformats.org/officeDocument/2006/relationships/image" Target="../media/image1169.png"/><Relationship Id="rId79" Type="http://schemas.openxmlformats.org/officeDocument/2006/relationships/image" Target="../media/image1157.png"/><Relationship Id="rId78" Type="http://schemas.openxmlformats.org/officeDocument/2006/relationships/image" Target="../media/image1170.png"/><Relationship Id="rId71" Type="http://schemas.openxmlformats.org/officeDocument/2006/relationships/image" Target="../media/image1160.png"/><Relationship Id="rId70" Type="http://schemas.openxmlformats.org/officeDocument/2006/relationships/image" Target="../media/image1139.png"/><Relationship Id="rId62" Type="http://schemas.openxmlformats.org/officeDocument/2006/relationships/image" Target="../media/image1142.png"/><Relationship Id="rId61" Type="http://schemas.openxmlformats.org/officeDocument/2006/relationships/image" Target="../media/image1141.png"/><Relationship Id="rId64" Type="http://schemas.openxmlformats.org/officeDocument/2006/relationships/image" Target="../media/image1151.png"/><Relationship Id="rId63" Type="http://schemas.openxmlformats.org/officeDocument/2006/relationships/image" Target="../media/image1138.png"/><Relationship Id="rId66" Type="http://schemas.openxmlformats.org/officeDocument/2006/relationships/image" Target="../media/image1147.png"/><Relationship Id="rId65" Type="http://schemas.openxmlformats.org/officeDocument/2006/relationships/image" Target="../media/image1148.png"/><Relationship Id="rId68" Type="http://schemas.openxmlformats.org/officeDocument/2006/relationships/image" Target="../media/image1156.png"/><Relationship Id="rId67" Type="http://schemas.openxmlformats.org/officeDocument/2006/relationships/image" Target="../media/image1145.png"/><Relationship Id="rId60" Type="http://schemas.openxmlformats.org/officeDocument/2006/relationships/image" Target="../media/image1132.png"/><Relationship Id="rId69" Type="http://schemas.openxmlformats.org/officeDocument/2006/relationships/image" Target="../media/image1152.png"/><Relationship Id="rId51" Type="http://schemas.openxmlformats.org/officeDocument/2006/relationships/image" Target="../media/image1127.png"/><Relationship Id="rId50" Type="http://schemas.openxmlformats.org/officeDocument/2006/relationships/image" Target="../media/image1129.png"/><Relationship Id="rId53" Type="http://schemas.openxmlformats.org/officeDocument/2006/relationships/image" Target="../media/image1133.png"/><Relationship Id="rId52" Type="http://schemas.openxmlformats.org/officeDocument/2006/relationships/image" Target="../media/image1144.png"/><Relationship Id="rId55" Type="http://schemas.openxmlformats.org/officeDocument/2006/relationships/image" Target="../media/image1135.png"/><Relationship Id="rId54" Type="http://schemas.openxmlformats.org/officeDocument/2006/relationships/image" Target="../media/image1136.png"/><Relationship Id="rId57" Type="http://schemas.openxmlformats.org/officeDocument/2006/relationships/image" Target="../media/image1149.png"/><Relationship Id="rId56" Type="http://schemas.openxmlformats.org/officeDocument/2006/relationships/image" Target="../media/image1140.png"/><Relationship Id="rId59" Type="http://schemas.openxmlformats.org/officeDocument/2006/relationships/image" Target="../media/image1166.png"/><Relationship Id="rId58" Type="http://schemas.openxmlformats.org/officeDocument/2006/relationships/image" Target="../media/image1143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25.png"/><Relationship Id="rId42" Type="http://schemas.openxmlformats.org/officeDocument/2006/relationships/image" Target="../media/image1220.png"/><Relationship Id="rId41" Type="http://schemas.openxmlformats.org/officeDocument/2006/relationships/image" Target="../media/image1243.png"/><Relationship Id="rId44" Type="http://schemas.openxmlformats.org/officeDocument/2006/relationships/image" Target="../media/image1224.png"/><Relationship Id="rId43" Type="http://schemas.openxmlformats.org/officeDocument/2006/relationships/image" Target="../media/image1229.png"/><Relationship Id="rId46" Type="http://schemas.openxmlformats.org/officeDocument/2006/relationships/image" Target="../media/image1241.png"/><Relationship Id="rId45" Type="http://schemas.openxmlformats.org/officeDocument/2006/relationships/image" Target="../media/image1228.png"/><Relationship Id="rId48" Type="http://schemas.openxmlformats.org/officeDocument/2006/relationships/image" Target="../media/image1226.png"/><Relationship Id="rId47" Type="http://schemas.openxmlformats.org/officeDocument/2006/relationships/image" Target="../media/image1245.png"/><Relationship Id="rId49" Type="http://schemas.openxmlformats.org/officeDocument/2006/relationships/image" Target="../media/image1232.png"/><Relationship Id="rId31" Type="http://schemas.openxmlformats.org/officeDocument/2006/relationships/image" Target="../media/image1214.png"/><Relationship Id="rId30" Type="http://schemas.openxmlformats.org/officeDocument/2006/relationships/image" Target="../media/image1212.png"/><Relationship Id="rId33" Type="http://schemas.openxmlformats.org/officeDocument/2006/relationships/image" Target="../media/image1216.png"/><Relationship Id="rId32" Type="http://schemas.openxmlformats.org/officeDocument/2006/relationships/image" Target="../media/image1222.png"/><Relationship Id="rId35" Type="http://schemas.openxmlformats.org/officeDocument/2006/relationships/image" Target="../media/image1219.png"/><Relationship Id="rId34" Type="http://schemas.openxmlformats.org/officeDocument/2006/relationships/image" Target="../media/image1264.png"/><Relationship Id="rId37" Type="http://schemas.openxmlformats.org/officeDocument/2006/relationships/image" Target="../media/image1218.png"/><Relationship Id="rId36" Type="http://schemas.openxmlformats.org/officeDocument/2006/relationships/image" Target="../media/image1221.png"/><Relationship Id="rId39" Type="http://schemas.openxmlformats.org/officeDocument/2006/relationships/image" Target="../media/image1217.png"/><Relationship Id="rId38" Type="http://schemas.openxmlformats.org/officeDocument/2006/relationships/image" Target="../media/image1235.png"/><Relationship Id="rId20" Type="http://schemas.openxmlformats.org/officeDocument/2006/relationships/image" Target="../media/image1210.png"/><Relationship Id="rId22" Type="http://schemas.openxmlformats.org/officeDocument/2006/relationships/image" Target="../media/image1202.png"/><Relationship Id="rId21" Type="http://schemas.openxmlformats.org/officeDocument/2006/relationships/image" Target="../media/image1203.png"/><Relationship Id="rId24" Type="http://schemas.openxmlformats.org/officeDocument/2006/relationships/image" Target="../media/image1204.png"/><Relationship Id="rId23" Type="http://schemas.openxmlformats.org/officeDocument/2006/relationships/image" Target="../media/image1213.png"/><Relationship Id="rId26" Type="http://schemas.openxmlformats.org/officeDocument/2006/relationships/image" Target="../media/image1227.png"/><Relationship Id="rId25" Type="http://schemas.openxmlformats.org/officeDocument/2006/relationships/image" Target="../media/image1209.png"/><Relationship Id="rId28" Type="http://schemas.openxmlformats.org/officeDocument/2006/relationships/image" Target="../media/image1211.png"/><Relationship Id="rId27" Type="http://schemas.openxmlformats.org/officeDocument/2006/relationships/image" Target="../media/image1205.png"/><Relationship Id="rId29" Type="http://schemas.openxmlformats.org/officeDocument/2006/relationships/image" Target="../media/image1200.png"/><Relationship Id="rId11" Type="http://schemas.openxmlformats.org/officeDocument/2006/relationships/image" Target="../media/image1207.png"/><Relationship Id="rId10" Type="http://schemas.openxmlformats.org/officeDocument/2006/relationships/image" Target="../media/image1231.png"/><Relationship Id="rId13" Type="http://schemas.openxmlformats.org/officeDocument/2006/relationships/image" Target="../media/image1194.png"/><Relationship Id="rId12" Type="http://schemas.openxmlformats.org/officeDocument/2006/relationships/image" Target="../media/image1250.png"/><Relationship Id="rId15" Type="http://schemas.openxmlformats.org/officeDocument/2006/relationships/image" Target="../media/image1201.png"/><Relationship Id="rId14" Type="http://schemas.openxmlformats.org/officeDocument/2006/relationships/image" Target="../media/image1193.png"/><Relationship Id="rId17" Type="http://schemas.openxmlformats.org/officeDocument/2006/relationships/image" Target="../media/image1215.png"/><Relationship Id="rId16" Type="http://schemas.openxmlformats.org/officeDocument/2006/relationships/image" Target="../media/image1195.png"/><Relationship Id="rId19" Type="http://schemas.openxmlformats.org/officeDocument/2006/relationships/image" Target="../media/image1197.png"/><Relationship Id="rId18" Type="http://schemas.openxmlformats.org/officeDocument/2006/relationships/image" Target="../media/image119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7.jpg"/><Relationship Id="rId4" Type="http://schemas.openxmlformats.org/officeDocument/2006/relationships/image" Target="../media/image1187.png"/><Relationship Id="rId9" Type="http://schemas.openxmlformats.org/officeDocument/2006/relationships/image" Target="../media/image1206.png"/><Relationship Id="rId5" Type="http://schemas.openxmlformats.org/officeDocument/2006/relationships/image" Target="../media/image1186.png"/><Relationship Id="rId6" Type="http://schemas.openxmlformats.org/officeDocument/2006/relationships/image" Target="../media/image1180.png"/><Relationship Id="rId7" Type="http://schemas.openxmlformats.org/officeDocument/2006/relationships/image" Target="../media/image1191.png"/><Relationship Id="rId8" Type="http://schemas.openxmlformats.org/officeDocument/2006/relationships/image" Target="../media/image1184.png"/><Relationship Id="rId62" Type="http://schemas.openxmlformats.org/officeDocument/2006/relationships/image" Target="../media/image17.jpg"/><Relationship Id="rId61" Type="http://schemas.openxmlformats.org/officeDocument/2006/relationships/image" Target="../media/image1268.jpg"/><Relationship Id="rId60" Type="http://schemas.openxmlformats.org/officeDocument/2006/relationships/image" Target="../media/image1234.png"/><Relationship Id="rId51" Type="http://schemas.openxmlformats.org/officeDocument/2006/relationships/image" Target="../media/image1236.png"/><Relationship Id="rId50" Type="http://schemas.openxmlformats.org/officeDocument/2006/relationships/image" Target="../media/image1233.png"/><Relationship Id="rId53" Type="http://schemas.openxmlformats.org/officeDocument/2006/relationships/image" Target="../media/image1262.png"/><Relationship Id="rId52" Type="http://schemas.openxmlformats.org/officeDocument/2006/relationships/image" Target="../media/image1238.png"/><Relationship Id="rId55" Type="http://schemas.openxmlformats.org/officeDocument/2006/relationships/image" Target="../media/image1240.png"/><Relationship Id="rId54" Type="http://schemas.openxmlformats.org/officeDocument/2006/relationships/image" Target="../media/image1230.png"/><Relationship Id="rId57" Type="http://schemas.openxmlformats.org/officeDocument/2006/relationships/image" Target="../media/image1244.png"/><Relationship Id="rId56" Type="http://schemas.openxmlformats.org/officeDocument/2006/relationships/image" Target="../media/image1237.png"/><Relationship Id="rId59" Type="http://schemas.openxmlformats.org/officeDocument/2006/relationships/image" Target="../media/image1279.png"/><Relationship Id="rId58" Type="http://schemas.openxmlformats.org/officeDocument/2006/relationships/image" Target="../media/image1239.png"/></Relationships>
</file>

<file path=ppt/slides/_rels/slide16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91.png"/><Relationship Id="rId42" Type="http://schemas.openxmlformats.org/officeDocument/2006/relationships/image" Target="../media/image1296.png"/><Relationship Id="rId41" Type="http://schemas.openxmlformats.org/officeDocument/2006/relationships/image" Target="../media/image1287.png"/><Relationship Id="rId44" Type="http://schemas.openxmlformats.org/officeDocument/2006/relationships/image" Target="../media/image1309.png"/><Relationship Id="rId43" Type="http://schemas.openxmlformats.org/officeDocument/2006/relationships/image" Target="../media/image1276.png"/><Relationship Id="rId46" Type="http://schemas.openxmlformats.org/officeDocument/2006/relationships/image" Target="../media/image1299.png"/><Relationship Id="rId45" Type="http://schemas.openxmlformats.org/officeDocument/2006/relationships/image" Target="../media/image1293.png"/><Relationship Id="rId48" Type="http://schemas.openxmlformats.org/officeDocument/2006/relationships/image" Target="../media/image1280.png"/><Relationship Id="rId47" Type="http://schemas.openxmlformats.org/officeDocument/2006/relationships/image" Target="../media/image1292.png"/><Relationship Id="rId49" Type="http://schemas.openxmlformats.org/officeDocument/2006/relationships/image" Target="../media/image1284.png"/><Relationship Id="rId31" Type="http://schemas.openxmlformats.org/officeDocument/2006/relationships/image" Target="../media/image1271.png"/><Relationship Id="rId30" Type="http://schemas.openxmlformats.org/officeDocument/2006/relationships/image" Target="../media/image1273.png"/><Relationship Id="rId33" Type="http://schemas.openxmlformats.org/officeDocument/2006/relationships/image" Target="../media/image1272.png"/><Relationship Id="rId32" Type="http://schemas.openxmlformats.org/officeDocument/2006/relationships/image" Target="../media/image1269.png"/><Relationship Id="rId35" Type="http://schemas.openxmlformats.org/officeDocument/2006/relationships/image" Target="../media/image1283.png"/><Relationship Id="rId34" Type="http://schemas.openxmlformats.org/officeDocument/2006/relationships/image" Target="../media/image1288.png"/><Relationship Id="rId37" Type="http://schemas.openxmlformats.org/officeDocument/2006/relationships/image" Target="../media/image1282.png"/><Relationship Id="rId36" Type="http://schemas.openxmlformats.org/officeDocument/2006/relationships/image" Target="../media/image1290.png"/><Relationship Id="rId39" Type="http://schemas.openxmlformats.org/officeDocument/2006/relationships/image" Target="../media/image1285.png"/><Relationship Id="rId38" Type="http://schemas.openxmlformats.org/officeDocument/2006/relationships/image" Target="../media/image1289.png"/><Relationship Id="rId20" Type="http://schemas.openxmlformats.org/officeDocument/2006/relationships/image" Target="../media/image1260.png"/><Relationship Id="rId22" Type="http://schemas.openxmlformats.org/officeDocument/2006/relationships/image" Target="../media/image1265.png"/><Relationship Id="rId21" Type="http://schemas.openxmlformats.org/officeDocument/2006/relationships/image" Target="../media/image1267.png"/><Relationship Id="rId24" Type="http://schemas.openxmlformats.org/officeDocument/2006/relationships/image" Target="../media/image1258.png"/><Relationship Id="rId23" Type="http://schemas.openxmlformats.org/officeDocument/2006/relationships/image" Target="../media/image1256.png"/><Relationship Id="rId26" Type="http://schemas.openxmlformats.org/officeDocument/2006/relationships/image" Target="../media/image1261.png"/><Relationship Id="rId25" Type="http://schemas.openxmlformats.org/officeDocument/2006/relationships/image" Target="../media/image1274.png"/><Relationship Id="rId28" Type="http://schemas.openxmlformats.org/officeDocument/2006/relationships/image" Target="../media/image1281.png"/><Relationship Id="rId27" Type="http://schemas.openxmlformats.org/officeDocument/2006/relationships/image" Target="../media/image1278.png"/><Relationship Id="rId29" Type="http://schemas.openxmlformats.org/officeDocument/2006/relationships/image" Target="../media/image1277.png"/><Relationship Id="rId11" Type="http://schemas.openxmlformats.org/officeDocument/2006/relationships/image" Target="../media/image1254.png"/><Relationship Id="rId10" Type="http://schemas.openxmlformats.org/officeDocument/2006/relationships/image" Target="../media/image1275.png"/><Relationship Id="rId13" Type="http://schemas.openxmlformats.org/officeDocument/2006/relationships/image" Target="../media/image1247.png"/><Relationship Id="rId12" Type="http://schemas.openxmlformats.org/officeDocument/2006/relationships/image" Target="../media/image1259.png"/><Relationship Id="rId15" Type="http://schemas.openxmlformats.org/officeDocument/2006/relationships/image" Target="../media/image1248.png"/><Relationship Id="rId14" Type="http://schemas.openxmlformats.org/officeDocument/2006/relationships/image" Target="../media/image1257.png"/><Relationship Id="rId17" Type="http://schemas.openxmlformats.org/officeDocument/2006/relationships/image" Target="../media/image1263.png"/><Relationship Id="rId16" Type="http://schemas.openxmlformats.org/officeDocument/2006/relationships/image" Target="../media/image1270.png"/><Relationship Id="rId19" Type="http://schemas.openxmlformats.org/officeDocument/2006/relationships/image" Target="../media/image1252.png"/><Relationship Id="rId18" Type="http://schemas.openxmlformats.org/officeDocument/2006/relationships/image" Target="../media/image1251.png"/><Relationship Id="rId84" Type="http://schemas.openxmlformats.org/officeDocument/2006/relationships/image" Target="../media/image1327.jpg"/><Relationship Id="rId83" Type="http://schemas.openxmlformats.org/officeDocument/2006/relationships/image" Target="../media/image1358.png"/><Relationship Id="rId85" Type="http://schemas.openxmlformats.org/officeDocument/2006/relationships/image" Target="../media/image17.jpg"/><Relationship Id="rId80" Type="http://schemas.openxmlformats.org/officeDocument/2006/relationships/image" Target="../media/image1313.png"/><Relationship Id="rId82" Type="http://schemas.openxmlformats.org/officeDocument/2006/relationships/image" Target="../media/image1341.png"/><Relationship Id="rId81" Type="http://schemas.openxmlformats.org/officeDocument/2006/relationships/image" Target="../media/image13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7.jpg"/><Relationship Id="rId4" Type="http://schemas.openxmlformats.org/officeDocument/2006/relationships/image" Target="../media/image1253.png"/><Relationship Id="rId9" Type="http://schemas.openxmlformats.org/officeDocument/2006/relationships/image" Target="../media/image1255.png"/><Relationship Id="rId5" Type="http://schemas.openxmlformats.org/officeDocument/2006/relationships/image" Target="../media/image1246.png"/><Relationship Id="rId6" Type="http://schemas.openxmlformats.org/officeDocument/2006/relationships/image" Target="../media/image1249.png"/><Relationship Id="rId7" Type="http://schemas.openxmlformats.org/officeDocument/2006/relationships/image" Target="../media/image1242.png"/><Relationship Id="rId8" Type="http://schemas.openxmlformats.org/officeDocument/2006/relationships/image" Target="../media/image1266.png"/><Relationship Id="rId73" Type="http://schemas.openxmlformats.org/officeDocument/2006/relationships/image" Target="../media/image1308.png"/><Relationship Id="rId72" Type="http://schemas.openxmlformats.org/officeDocument/2006/relationships/image" Target="../media/image1316.png"/><Relationship Id="rId75" Type="http://schemas.openxmlformats.org/officeDocument/2006/relationships/image" Target="../media/image1326.png"/><Relationship Id="rId74" Type="http://schemas.openxmlformats.org/officeDocument/2006/relationships/image" Target="../media/image1324.png"/><Relationship Id="rId77" Type="http://schemas.openxmlformats.org/officeDocument/2006/relationships/image" Target="../media/image1328.png"/><Relationship Id="rId76" Type="http://schemas.openxmlformats.org/officeDocument/2006/relationships/image" Target="../media/image1322.png"/><Relationship Id="rId79" Type="http://schemas.openxmlformats.org/officeDocument/2006/relationships/image" Target="../media/image1315.png"/><Relationship Id="rId78" Type="http://schemas.openxmlformats.org/officeDocument/2006/relationships/image" Target="../media/image1329.png"/><Relationship Id="rId71" Type="http://schemas.openxmlformats.org/officeDocument/2006/relationships/image" Target="../media/image1318.png"/><Relationship Id="rId70" Type="http://schemas.openxmlformats.org/officeDocument/2006/relationships/image" Target="../media/image1312.png"/><Relationship Id="rId62" Type="http://schemas.openxmlformats.org/officeDocument/2006/relationships/image" Target="../media/image1311.png"/><Relationship Id="rId61" Type="http://schemas.openxmlformats.org/officeDocument/2006/relationships/image" Target="../media/image1298.png"/><Relationship Id="rId64" Type="http://schemas.openxmlformats.org/officeDocument/2006/relationships/image" Target="../media/image1307.png"/><Relationship Id="rId63" Type="http://schemas.openxmlformats.org/officeDocument/2006/relationships/image" Target="../media/image1297.png"/><Relationship Id="rId66" Type="http://schemas.openxmlformats.org/officeDocument/2006/relationships/image" Target="../media/image1306.png"/><Relationship Id="rId65" Type="http://schemas.openxmlformats.org/officeDocument/2006/relationships/image" Target="../media/image1303.png"/><Relationship Id="rId68" Type="http://schemas.openxmlformats.org/officeDocument/2006/relationships/image" Target="../media/image1314.png"/><Relationship Id="rId67" Type="http://schemas.openxmlformats.org/officeDocument/2006/relationships/image" Target="../media/image1319.png"/><Relationship Id="rId60" Type="http://schemas.openxmlformats.org/officeDocument/2006/relationships/image" Target="../media/image1305.png"/><Relationship Id="rId69" Type="http://schemas.openxmlformats.org/officeDocument/2006/relationships/image" Target="../media/image1320.png"/><Relationship Id="rId51" Type="http://schemas.openxmlformats.org/officeDocument/2006/relationships/image" Target="../media/image1294.png"/><Relationship Id="rId50" Type="http://schemas.openxmlformats.org/officeDocument/2006/relationships/image" Target="../media/image1348.png"/><Relationship Id="rId53" Type="http://schemas.openxmlformats.org/officeDocument/2006/relationships/image" Target="../media/image1302.png"/><Relationship Id="rId52" Type="http://schemas.openxmlformats.org/officeDocument/2006/relationships/image" Target="../media/image1300.png"/><Relationship Id="rId55" Type="http://schemas.openxmlformats.org/officeDocument/2006/relationships/image" Target="../media/image1286.png"/><Relationship Id="rId54" Type="http://schemas.openxmlformats.org/officeDocument/2006/relationships/image" Target="../media/image1310.png"/><Relationship Id="rId57" Type="http://schemas.openxmlformats.org/officeDocument/2006/relationships/image" Target="../media/image1301.png"/><Relationship Id="rId56" Type="http://schemas.openxmlformats.org/officeDocument/2006/relationships/image" Target="../media/image1304.png"/><Relationship Id="rId59" Type="http://schemas.openxmlformats.org/officeDocument/2006/relationships/image" Target="../media/image1295.png"/><Relationship Id="rId58" Type="http://schemas.openxmlformats.org/officeDocument/2006/relationships/image" Target="../media/image1317.png"/></Relationships>
</file>

<file path=ppt/slides/_rels/slide17.xml.rels><?xml version="1.0" encoding="UTF-8" standalone="yes"?><Relationships xmlns="http://schemas.openxmlformats.org/package/2006/relationships"><Relationship Id="rId40" Type="http://schemas.openxmlformats.org/officeDocument/2006/relationships/image" Target="../media/image1351.png"/><Relationship Id="rId42" Type="http://schemas.openxmlformats.org/officeDocument/2006/relationships/image" Target="../media/image1369.png"/><Relationship Id="rId41" Type="http://schemas.openxmlformats.org/officeDocument/2006/relationships/image" Target="../media/image1357.png"/><Relationship Id="rId44" Type="http://schemas.openxmlformats.org/officeDocument/2006/relationships/image" Target="../media/image1363.png"/><Relationship Id="rId43" Type="http://schemas.openxmlformats.org/officeDocument/2006/relationships/image" Target="../media/image1359.png"/><Relationship Id="rId46" Type="http://schemas.openxmlformats.org/officeDocument/2006/relationships/image" Target="../media/image1364.png"/><Relationship Id="rId45" Type="http://schemas.openxmlformats.org/officeDocument/2006/relationships/image" Target="../media/image1373.png"/><Relationship Id="rId107" Type="http://schemas.openxmlformats.org/officeDocument/2006/relationships/image" Target="../media/image1436.png"/><Relationship Id="rId106" Type="http://schemas.openxmlformats.org/officeDocument/2006/relationships/image" Target="../media/image1433.png"/><Relationship Id="rId105" Type="http://schemas.openxmlformats.org/officeDocument/2006/relationships/image" Target="../media/image1422.png"/><Relationship Id="rId104" Type="http://schemas.openxmlformats.org/officeDocument/2006/relationships/image" Target="../media/image1435.png"/><Relationship Id="rId109" Type="http://schemas.openxmlformats.org/officeDocument/2006/relationships/image" Target="../media/image1437.png"/><Relationship Id="rId108" Type="http://schemas.openxmlformats.org/officeDocument/2006/relationships/image" Target="../media/image1432.png"/><Relationship Id="rId48" Type="http://schemas.openxmlformats.org/officeDocument/2006/relationships/image" Target="../media/image1372.png"/><Relationship Id="rId47" Type="http://schemas.openxmlformats.org/officeDocument/2006/relationships/image" Target="../media/image1362.png"/><Relationship Id="rId49" Type="http://schemas.openxmlformats.org/officeDocument/2006/relationships/image" Target="../media/image1380.png"/><Relationship Id="rId103" Type="http://schemas.openxmlformats.org/officeDocument/2006/relationships/image" Target="../media/image1419.png"/><Relationship Id="rId102" Type="http://schemas.openxmlformats.org/officeDocument/2006/relationships/image" Target="../media/image1429.png"/><Relationship Id="rId101" Type="http://schemas.openxmlformats.org/officeDocument/2006/relationships/image" Target="../media/image1446.png"/><Relationship Id="rId100" Type="http://schemas.openxmlformats.org/officeDocument/2006/relationships/image" Target="../media/image1430.png"/><Relationship Id="rId31" Type="http://schemas.openxmlformats.org/officeDocument/2006/relationships/image" Target="../media/image1374.png"/><Relationship Id="rId30" Type="http://schemas.openxmlformats.org/officeDocument/2006/relationships/image" Target="../media/image1353.png"/><Relationship Id="rId33" Type="http://schemas.openxmlformats.org/officeDocument/2006/relationships/image" Target="../media/image1375.png"/><Relationship Id="rId32" Type="http://schemas.openxmlformats.org/officeDocument/2006/relationships/image" Target="../media/image1354.png"/><Relationship Id="rId35" Type="http://schemas.openxmlformats.org/officeDocument/2006/relationships/image" Target="../media/image1367.png"/><Relationship Id="rId34" Type="http://schemas.openxmlformats.org/officeDocument/2006/relationships/image" Target="../media/image1366.png"/><Relationship Id="rId37" Type="http://schemas.openxmlformats.org/officeDocument/2006/relationships/image" Target="../media/image1361.png"/><Relationship Id="rId36" Type="http://schemas.openxmlformats.org/officeDocument/2006/relationships/image" Target="../media/image1360.png"/><Relationship Id="rId39" Type="http://schemas.openxmlformats.org/officeDocument/2006/relationships/image" Target="../media/image1355.png"/><Relationship Id="rId38" Type="http://schemas.openxmlformats.org/officeDocument/2006/relationships/image" Target="../media/image1368.png"/><Relationship Id="rId20" Type="http://schemas.openxmlformats.org/officeDocument/2006/relationships/image" Target="../media/image1332.png"/><Relationship Id="rId22" Type="http://schemas.openxmlformats.org/officeDocument/2006/relationships/image" Target="../media/image1343.png"/><Relationship Id="rId21" Type="http://schemas.openxmlformats.org/officeDocument/2006/relationships/image" Target="../media/image1356.png"/><Relationship Id="rId24" Type="http://schemas.openxmlformats.org/officeDocument/2006/relationships/image" Target="../media/image1347.png"/><Relationship Id="rId23" Type="http://schemas.openxmlformats.org/officeDocument/2006/relationships/image" Target="../media/image1344.png"/><Relationship Id="rId129" Type="http://schemas.openxmlformats.org/officeDocument/2006/relationships/image" Target="../media/image1457.png"/><Relationship Id="rId128" Type="http://schemas.openxmlformats.org/officeDocument/2006/relationships/image" Target="../media/image1449.png"/><Relationship Id="rId127" Type="http://schemas.openxmlformats.org/officeDocument/2006/relationships/image" Target="../media/image1463.png"/><Relationship Id="rId126" Type="http://schemas.openxmlformats.org/officeDocument/2006/relationships/image" Target="../media/image1441.png"/><Relationship Id="rId26" Type="http://schemas.openxmlformats.org/officeDocument/2006/relationships/image" Target="../media/image1365.png"/><Relationship Id="rId121" Type="http://schemas.openxmlformats.org/officeDocument/2006/relationships/image" Target="../media/image1453.png"/><Relationship Id="rId25" Type="http://schemas.openxmlformats.org/officeDocument/2006/relationships/image" Target="../media/image1352.png"/><Relationship Id="rId120" Type="http://schemas.openxmlformats.org/officeDocument/2006/relationships/image" Target="../media/image1445.png"/><Relationship Id="rId28" Type="http://schemas.openxmlformats.org/officeDocument/2006/relationships/image" Target="../media/image1339.png"/><Relationship Id="rId27" Type="http://schemas.openxmlformats.org/officeDocument/2006/relationships/image" Target="../media/image1338.png"/><Relationship Id="rId125" Type="http://schemas.openxmlformats.org/officeDocument/2006/relationships/image" Target="../media/image1459.png"/><Relationship Id="rId29" Type="http://schemas.openxmlformats.org/officeDocument/2006/relationships/image" Target="../media/image1349.png"/><Relationship Id="rId124" Type="http://schemas.openxmlformats.org/officeDocument/2006/relationships/image" Target="../media/image1464.png"/><Relationship Id="rId123" Type="http://schemas.openxmlformats.org/officeDocument/2006/relationships/image" Target="../media/image1458.png"/><Relationship Id="rId122" Type="http://schemas.openxmlformats.org/officeDocument/2006/relationships/image" Target="../media/image1434.png"/><Relationship Id="rId95" Type="http://schemas.openxmlformats.org/officeDocument/2006/relationships/image" Target="../media/image1443.png"/><Relationship Id="rId94" Type="http://schemas.openxmlformats.org/officeDocument/2006/relationships/image" Target="../media/image1414.png"/><Relationship Id="rId97" Type="http://schemas.openxmlformats.org/officeDocument/2006/relationships/image" Target="../media/image1431.png"/><Relationship Id="rId96" Type="http://schemas.openxmlformats.org/officeDocument/2006/relationships/image" Target="../media/image1417.png"/><Relationship Id="rId11" Type="http://schemas.openxmlformats.org/officeDocument/2006/relationships/image" Target="../media/image1334.png"/><Relationship Id="rId99" Type="http://schemas.openxmlformats.org/officeDocument/2006/relationships/image" Target="../media/image1416.png"/><Relationship Id="rId10" Type="http://schemas.openxmlformats.org/officeDocument/2006/relationships/image" Target="../media/image1336.png"/><Relationship Id="rId98" Type="http://schemas.openxmlformats.org/officeDocument/2006/relationships/image" Target="../media/image1427.png"/><Relationship Id="rId13" Type="http://schemas.openxmlformats.org/officeDocument/2006/relationships/image" Target="../media/image1337.png"/><Relationship Id="rId12" Type="http://schemas.openxmlformats.org/officeDocument/2006/relationships/image" Target="../media/image1335.png"/><Relationship Id="rId91" Type="http://schemas.openxmlformats.org/officeDocument/2006/relationships/image" Target="../media/image1424.png"/><Relationship Id="rId90" Type="http://schemas.openxmlformats.org/officeDocument/2006/relationships/image" Target="../media/image1402.png"/><Relationship Id="rId93" Type="http://schemas.openxmlformats.org/officeDocument/2006/relationships/image" Target="../media/image1418.png"/><Relationship Id="rId92" Type="http://schemas.openxmlformats.org/officeDocument/2006/relationships/image" Target="../media/image1420.png"/><Relationship Id="rId118" Type="http://schemas.openxmlformats.org/officeDocument/2006/relationships/image" Target="../media/image1444.png"/><Relationship Id="rId117" Type="http://schemas.openxmlformats.org/officeDocument/2006/relationships/image" Target="../media/image1460.png"/><Relationship Id="rId116" Type="http://schemas.openxmlformats.org/officeDocument/2006/relationships/image" Target="../media/image1447.png"/><Relationship Id="rId115" Type="http://schemas.openxmlformats.org/officeDocument/2006/relationships/image" Target="../media/image1428.png"/><Relationship Id="rId119" Type="http://schemas.openxmlformats.org/officeDocument/2006/relationships/image" Target="../media/image1439.png"/><Relationship Id="rId15" Type="http://schemas.openxmlformats.org/officeDocument/2006/relationships/image" Target="../media/image1346.png"/><Relationship Id="rId110" Type="http://schemas.openxmlformats.org/officeDocument/2006/relationships/image" Target="../media/image1440.png"/><Relationship Id="rId14" Type="http://schemas.openxmlformats.org/officeDocument/2006/relationships/image" Target="../media/image1333.png"/><Relationship Id="rId17" Type="http://schemas.openxmlformats.org/officeDocument/2006/relationships/image" Target="../media/image1340.png"/><Relationship Id="rId16" Type="http://schemas.openxmlformats.org/officeDocument/2006/relationships/image" Target="../media/image1345.png"/><Relationship Id="rId19" Type="http://schemas.openxmlformats.org/officeDocument/2006/relationships/image" Target="../media/image1342.png"/><Relationship Id="rId114" Type="http://schemas.openxmlformats.org/officeDocument/2006/relationships/image" Target="../media/image1442.png"/><Relationship Id="rId18" Type="http://schemas.openxmlformats.org/officeDocument/2006/relationships/image" Target="../media/image1331.png"/><Relationship Id="rId113" Type="http://schemas.openxmlformats.org/officeDocument/2006/relationships/image" Target="../media/image1438.png"/><Relationship Id="rId112" Type="http://schemas.openxmlformats.org/officeDocument/2006/relationships/image" Target="../media/image1425.png"/><Relationship Id="rId111" Type="http://schemas.openxmlformats.org/officeDocument/2006/relationships/image" Target="../media/image1423.png"/><Relationship Id="rId84" Type="http://schemas.openxmlformats.org/officeDocument/2006/relationships/image" Target="../media/image1399.png"/><Relationship Id="rId83" Type="http://schemas.openxmlformats.org/officeDocument/2006/relationships/image" Target="../media/image1397.png"/><Relationship Id="rId86" Type="http://schemas.openxmlformats.org/officeDocument/2006/relationships/image" Target="../media/image1415.png"/><Relationship Id="rId85" Type="http://schemas.openxmlformats.org/officeDocument/2006/relationships/image" Target="../media/image1426.png"/><Relationship Id="rId88" Type="http://schemas.openxmlformats.org/officeDocument/2006/relationships/image" Target="../media/image1408.png"/><Relationship Id="rId87" Type="http://schemas.openxmlformats.org/officeDocument/2006/relationships/image" Target="../media/image1421.png"/><Relationship Id="rId89" Type="http://schemas.openxmlformats.org/officeDocument/2006/relationships/image" Target="../media/image1403.png"/><Relationship Id="rId80" Type="http://schemas.openxmlformats.org/officeDocument/2006/relationships/image" Target="../media/image1412.png"/><Relationship Id="rId82" Type="http://schemas.openxmlformats.org/officeDocument/2006/relationships/image" Target="../media/image1410.png"/><Relationship Id="rId81" Type="http://schemas.openxmlformats.org/officeDocument/2006/relationships/image" Target="../media/image140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30.jpg"/><Relationship Id="rId4" Type="http://schemas.openxmlformats.org/officeDocument/2006/relationships/image" Target="../media/image1448.png"/><Relationship Id="rId9" Type="http://schemas.openxmlformats.org/officeDocument/2006/relationships/image" Target="../media/image1323.png"/><Relationship Id="rId140" Type="http://schemas.openxmlformats.org/officeDocument/2006/relationships/image" Target="../media/image17.jpg"/><Relationship Id="rId5" Type="http://schemas.openxmlformats.org/officeDocument/2006/relationships/image" Target="../media/image11.png"/><Relationship Id="rId6" Type="http://schemas.openxmlformats.org/officeDocument/2006/relationships/image" Target="../media/image1383.jpg"/><Relationship Id="rId7" Type="http://schemas.openxmlformats.org/officeDocument/2006/relationships/image" Target="../media/image1350.jpg"/><Relationship Id="rId8" Type="http://schemas.openxmlformats.org/officeDocument/2006/relationships/image" Target="../media/image1325.png"/><Relationship Id="rId73" Type="http://schemas.openxmlformats.org/officeDocument/2006/relationships/image" Target="../media/image1395.png"/><Relationship Id="rId72" Type="http://schemas.openxmlformats.org/officeDocument/2006/relationships/image" Target="../media/image1398.png"/><Relationship Id="rId75" Type="http://schemas.openxmlformats.org/officeDocument/2006/relationships/image" Target="../media/image1396.png"/><Relationship Id="rId74" Type="http://schemas.openxmlformats.org/officeDocument/2006/relationships/image" Target="../media/image1407.png"/><Relationship Id="rId77" Type="http://schemas.openxmlformats.org/officeDocument/2006/relationships/image" Target="../media/image1390.png"/><Relationship Id="rId76" Type="http://schemas.openxmlformats.org/officeDocument/2006/relationships/image" Target="../media/image1406.png"/><Relationship Id="rId79" Type="http://schemas.openxmlformats.org/officeDocument/2006/relationships/image" Target="../media/image1413.png"/><Relationship Id="rId78" Type="http://schemas.openxmlformats.org/officeDocument/2006/relationships/image" Target="../media/image1411.png"/><Relationship Id="rId71" Type="http://schemas.openxmlformats.org/officeDocument/2006/relationships/image" Target="../media/image1394.png"/><Relationship Id="rId70" Type="http://schemas.openxmlformats.org/officeDocument/2006/relationships/image" Target="../media/image1385.png"/><Relationship Id="rId139" Type="http://schemas.openxmlformats.org/officeDocument/2006/relationships/image" Target="../media/image1450.png"/><Relationship Id="rId138" Type="http://schemas.openxmlformats.org/officeDocument/2006/relationships/image" Target="../media/image1451.png"/><Relationship Id="rId137" Type="http://schemas.openxmlformats.org/officeDocument/2006/relationships/image" Target="../media/image1467.png"/><Relationship Id="rId132" Type="http://schemas.openxmlformats.org/officeDocument/2006/relationships/image" Target="../media/image1454.png"/><Relationship Id="rId131" Type="http://schemas.openxmlformats.org/officeDocument/2006/relationships/image" Target="../media/image1455.png"/><Relationship Id="rId130" Type="http://schemas.openxmlformats.org/officeDocument/2006/relationships/image" Target="../media/image1468.png"/><Relationship Id="rId136" Type="http://schemas.openxmlformats.org/officeDocument/2006/relationships/image" Target="../media/image1461.png"/><Relationship Id="rId135" Type="http://schemas.openxmlformats.org/officeDocument/2006/relationships/image" Target="../media/image1465.png"/><Relationship Id="rId134" Type="http://schemas.openxmlformats.org/officeDocument/2006/relationships/image" Target="../media/image1462.png"/><Relationship Id="rId133" Type="http://schemas.openxmlformats.org/officeDocument/2006/relationships/image" Target="../media/image1466.png"/><Relationship Id="rId62" Type="http://schemas.openxmlformats.org/officeDocument/2006/relationships/image" Target="../media/image1401.png"/><Relationship Id="rId61" Type="http://schemas.openxmlformats.org/officeDocument/2006/relationships/image" Target="../media/image1387.png"/><Relationship Id="rId64" Type="http://schemas.openxmlformats.org/officeDocument/2006/relationships/image" Target="../media/image1377.png"/><Relationship Id="rId63" Type="http://schemas.openxmlformats.org/officeDocument/2006/relationships/image" Target="../media/image1388.png"/><Relationship Id="rId66" Type="http://schemas.openxmlformats.org/officeDocument/2006/relationships/image" Target="../media/image1389.png"/><Relationship Id="rId65" Type="http://schemas.openxmlformats.org/officeDocument/2006/relationships/image" Target="../media/image1393.png"/><Relationship Id="rId68" Type="http://schemas.openxmlformats.org/officeDocument/2006/relationships/image" Target="../media/image1381.png"/><Relationship Id="rId67" Type="http://schemas.openxmlformats.org/officeDocument/2006/relationships/image" Target="../media/image1391.png"/><Relationship Id="rId60" Type="http://schemas.openxmlformats.org/officeDocument/2006/relationships/image" Target="../media/image1409.png"/><Relationship Id="rId69" Type="http://schemas.openxmlformats.org/officeDocument/2006/relationships/image" Target="../media/image1400.png"/><Relationship Id="rId51" Type="http://schemas.openxmlformats.org/officeDocument/2006/relationships/image" Target="../media/image1371.png"/><Relationship Id="rId50" Type="http://schemas.openxmlformats.org/officeDocument/2006/relationships/image" Target="../media/image1370.png"/><Relationship Id="rId53" Type="http://schemas.openxmlformats.org/officeDocument/2006/relationships/image" Target="../media/image1382.png"/><Relationship Id="rId52" Type="http://schemas.openxmlformats.org/officeDocument/2006/relationships/image" Target="../media/image1379.png"/><Relationship Id="rId55" Type="http://schemas.openxmlformats.org/officeDocument/2006/relationships/image" Target="../media/image1404.png"/><Relationship Id="rId54" Type="http://schemas.openxmlformats.org/officeDocument/2006/relationships/image" Target="../media/image1392.png"/><Relationship Id="rId57" Type="http://schemas.openxmlformats.org/officeDocument/2006/relationships/image" Target="../media/image1384.png"/><Relationship Id="rId56" Type="http://schemas.openxmlformats.org/officeDocument/2006/relationships/image" Target="../media/image1376.png"/><Relationship Id="rId59" Type="http://schemas.openxmlformats.org/officeDocument/2006/relationships/image" Target="../media/image1378.png"/><Relationship Id="rId58" Type="http://schemas.openxmlformats.org/officeDocument/2006/relationships/image" Target="../media/image13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2.jpg"/><Relationship Id="rId4" Type="http://schemas.openxmlformats.org/officeDocument/2006/relationships/image" Target="../media/image1469.png"/><Relationship Id="rId5" Type="http://schemas.openxmlformats.org/officeDocument/2006/relationships/image" Target="../media/image1456.png"/><Relationship Id="rId6" Type="http://schemas.openxmlformats.org/officeDocument/2006/relationships/image" Target="../media/image1470.png"/><Relationship Id="rId7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1.png"/><Relationship Id="rId5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35.png"/><Relationship Id="rId42" Type="http://schemas.openxmlformats.org/officeDocument/2006/relationships/image" Target="../media/image67.png"/><Relationship Id="rId41" Type="http://schemas.openxmlformats.org/officeDocument/2006/relationships/image" Target="../media/image59.png"/><Relationship Id="rId44" Type="http://schemas.openxmlformats.org/officeDocument/2006/relationships/image" Target="../media/image49.png"/><Relationship Id="rId43" Type="http://schemas.openxmlformats.org/officeDocument/2006/relationships/image" Target="../media/image46.png"/><Relationship Id="rId46" Type="http://schemas.openxmlformats.org/officeDocument/2006/relationships/image" Target="../media/image50.png"/><Relationship Id="rId45" Type="http://schemas.openxmlformats.org/officeDocument/2006/relationships/image" Target="../media/image43.png"/><Relationship Id="rId107" Type="http://schemas.openxmlformats.org/officeDocument/2006/relationships/image" Target="../media/image121.png"/><Relationship Id="rId106" Type="http://schemas.openxmlformats.org/officeDocument/2006/relationships/image" Target="../media/image111.png"/><Relationship Id="rId105" Type="http://schemas.openxmlformats.org/officeDocument/2006/relationships/image" Target="../media/image123.png"/><Relationship Id="rId104" Type="http://schemas.openxmlformats.org/officeDocument/2006/relationships/image" Target="../media/image118.png"/><Relationship Id="rId109" Type="http://schemas.openxmlformats.org/officeDocument/2006/relationships/image" Target="../media/image116.png"/><Relationship Id="rId108" Type="http://schemas.openxmlformats.org/officeDocument/2006/relationships/image" Target="../media/image117.png"/><Relationship Id="rId48" Type="http://schemas.openxmlformats.org/officeDocument/2006/relationships/image" Target="../media/image53.png"/><Relationship Id="rId47" Type="http://schemas.openxmlformats.org/officeDocument/2006/relationships/image" Target="../media/image56.png"/><Relationship Id="rId49" Type="http://schemas.openxmlformats.org/officeDocument/2006/relationships/image" Target="../media/image55.png"/><Relationship Id="rId103" Type="http://schemas.openxmlformats.org/officeDocument/2006/relationships/image" Target="../media/image113.png"/><Relationship Id="rId102" Type="http://schemas.openxmlformats.org/officeDocument/2006/relationships/image" Target="../media/image125.png"/><Relationship Id="rId101" Type="http://schemas.openxmlformats.org/officeDocument/2006/relationships/image" Target="../media/image115.png"/><Relationship Id="rId100" Type="http://schemas.openxmlformats.org/officeDocument/2006/relationships/image" Target="../media/image109.png"/><Relationship Id="rId31" Type="http://schemas.openxmlformats.org/officeDocument/2006/relationships/image" Target="../media/image37.png"/><Relationship Id="rId30" Type="http://schemas.openxmlformats.org/officeDocument/2006/relationships/image" Target="../media/image25.png"/><Relationship Id="rId33" Type="http://schemas.openxmlformats.org/officeDocument/2006/relationships/image" Target="../media/image38.png"/><Relationship Id="rId32" Type="http://schemas.openxmlformats.org/officeDocument/2006/relationships/image" Target="../media/image62.png"/><Relationship Id="rId35" Type="http://schemas.openxmlformats.org/officeDocument/2006/relationships/image" Target="../media/image40.png"/><Relationship Id="rId34" Type="http://schemas.openxmlformats.org/officeDocument/2006/relationships/image" Target="../media/image48.png"/><Relationship Id="rId180" Type="http://schemas.openxmlformats.org/officeDocument/2006/relationships/image" Target="../media/image17.jpg"/><Relationship Id="rId37" Type="http://schemas.openxmlformats.org/officeDocument/2006/relationships/image" Target="../media/image47.png"/><Relationship Id="rId176" Type="http://schemas.openxmlformats.org/officeDocument/2006/relationships/image" Target="../media/image184.png"/><Relationship Id="rId36" Type="http://schemas.openxmlformats.org/officeDocument/2006/relationships/image" Target="../media/image42.png"/><Relationship Id="rId175" Type="http://schemas.openxmlformats.org/officeDocument/2006/relationships/image" Target="../media/image181.png"/><Relationship Id="rId39" Type="http://schemas.openxmlformats.org/officeDocument/2006/relationships/image" Target="../media/image45.png"/><Relationship Id="rId174" Type="http://schemas.openxmlformats.org/officeDocument/2006/relationships/image" Target="../media/image179.png"/><Relationship Id="rId38" Type="http://schemas.openxmlformats.org/officeDocument/2006/relationships/image" Target="../media/image41.png"/><Relationship Id="rId173" Type="http://schemas.openxmlformats.org/officeDocument/2006/relationships/image" Target="../media/image191.png"/><Relationship Id="rId179" Type="http://schemas.openxmlformats.org/officeDocument/2006/relationships/image" Target="../media/image180.png"/><Relationship Id="rId178" Type="http://schemas.openxmlformats.org/officeDocument/2006/relationships/image" Target="../media/image190.png"/><Relationship Id="rId177" Type="http://schemas.openxmlformats.org/officeDocument/2006/relationships/image" Target="../media/image197.png"/><Relationship Id="rId20" Type="http://schemas.openxmlformats.org/officeDocument/2006/relationships/image" Target="../media/image34.png"/><Relationship Id="rId22" Type="http://schemas.openxmlformats.org/officeDocument/2006/relationships/image" Target="../media/image23.png"/><Relationship Id="rId21" Type="http://schemas.openxmlformats.org/officeDocument/2006/relationships/image" Target="../media/image51.png"/><Relationship Id="rId24" Type="http://schemas.openxmlformats.org/officeDocument/2006/relationships/image" Target="../media/image52.png"/><Relationship Id="rId23" Type="http://schemas.openxmlformats.org/officeDocument/2006/relationships/image" Target="../media/image32.png"/><Relationship Id="rId129" Type="http://schemas.openxmlformats.org/officeDocument/2006/relationships/image" Target="../media/image142.png"/><Relationship Id="rId128" Type="http://schemas.openxmlformats.org/officeDocument/2006/relationships/image" Target="../media/image132.png"/><Relationship Id="rId127" Type="http://schemas.openxmlformats.org/officeDocument/2006/relationships/image" Target="../media/image131.png"/><Relationship Id="rId126" Type="http://schemas.openxmlformats.org/officeDocument/2006/relationships/image" Target="../media/image122.png"/><Relationship Id="rId26" Type="http://schemas.openxmlformats.org/officeDocument/2006/relationships/image" Target="../media/image28.png"/><Relationship Id="rId121" Type="http://schemas.openxmlformats.org/officeDocument/2006/relationships/image" Target="../media/image133.png"/><Relationship Id="rId25" Type="http://schemas.openxmlformats.org/officeDocument/2006/relationships/image" Target="../media/image27.png"/><Relationship Id="rId120" Type="http://schemas.openxmlformats.org/officeDocument/2006/relationships/image" Target="../media/image128.png"/><Relationship Id="rId28" Type="http://schemas.openxmlformats.org/officeDocument/2006/relationships/image" Target="../media/image33.png"/><Relationship Id="rId27" Type="http://schemas.openxmlformats.org/officeDocument/2006/relationships/image" Target="../media/image31.png"/><Relationship Id="rId125" Type="http://schemas.openxmlformats.org/officeDocument/2006/relationships/image" Target="../media/image166.png"/><Relationship Id="rId29" Type="http://schemas.openxmlformats.org/officeDocument/2006/relationships/image" Target="../media/image80.png"/><Relationship Id="rId124" Type="http://schemas.openxmlformats.org/officeDocument/2006/relationships/image" Target="../media/image126.png"/><Relationship Id="rId123" Type="http://schemas.openxmlformats.org/officeDocument/2006/relationships/image" Target="../media/image136.png"/><Relationship Id="rId122" Type="http://schemas.openxmlformats.org/officeDocument/2006/relationships/image" Target="../media/image138.png"/><Relationship Id="rId95" Type="http://schemas.openxmlformats.org/officeDocument/2006/relationships/image" Target="../media/image108.png"/><Relationship Id="rId94" Type="http://schemas.openxmlformats.org/officeDocument/2006/relationships/image" Target="../media/image101.png"/><Relationship Id="rId97" Type="http://schemas.openxmlformats.org/officeDocument/2006/relationships/image" Target="../media/image107.png"/><Relationship Id="rId96" Type="http://schemas.openxmlformats.org/officeDocument/2006/relationships/image" Target="../media/image112.png"/><Relationship Id="rId11" Type="http://schemas.openxmlformats.org/officeDocument/2006/relationships/image" Target="../media/image30.png"/><Relationship Id="rId99" Type="http://schemas.openxmlformats.org/officeDocument/2006/relationships/image" Target="../media/image100.png"/><Relationship Id="rId10" Type="http://schemas.openxmlformats.org/officeDocument/2006/relationships/image" Target="../media/image18.png"/><Relationship Id="rId98" Type="http://schemas.openxmlformats.org/officeDocument/2006/relationships/image" Target="../media/image105.png"/><Relationship Id="rId13" Type="http://schemas.openxmlformats.org/officeDocument/2006/relationships/image" Target="../media/image29.png"/><Relationship Id="rId12" Type="http://schemas.openxmlformats.org/officeDocument/2006/relationships/image" Target="../media/image61.png"/><Relationship Id="rId91" Type="http://schemas.openxmlformats.org/officeDocument/2006/relationships/image" Target="../media/image106.png"/><Relationship Id="rId90" Type="http://schemas.openxmlformats.org/officeDocument/2006/relationships/image" Target="../media/image96.png"/><Relationship Id="rId93" Type="http://schemas.openxmlformats.org/officeDocument/2006/relationships/image" Target="../media/image97.png"/><Relationship Id="rId92" Type="http://schemas.openxmlformats.org/officeDocument/2006/relationships/image" Target="../media/image104.png"/><Relationship Id="rId118" Type="http://schemas.openxmlformats.org/officeDocument/2006/relationships/image" Target="../media/image130.png"/><Relationship Id="rId117" Type="http://schemas.openxmlformats.org/officeDocument/2006/relationships/image" Target="../media/image134.png"/><Relationship Id="rId116" Type="http://schemas.openxmlformats.org/officeDocument/2006/relationships/image" Target="../media/image135.png"/><Relationship Id="rId115" Type="http://schemas.openxmlformats.org/officeDocument/2006/relationships/image" Target="../media/image124.png"/><Relationship Id="rId119" Type="http://schemas.openxmlformats.org/officeDocument/2006/relationships/image" Target="../media/image129.png"/><Relationship Id="rId15" Type="http://schemas.openxmlformats.org/officeDocument/2006/relationships/image" Target="../media/image14.png"/><Relationship Id="rId110" Type="http://schemas.openxmlformats.org/officeDocument/2006/relationships/image" Target="../media/image119.png"/><Relationship Id="rId14" Type="http://schemas.openxmlformats.org/officeDocument/2006/relationships/image" Target="../media/image15.png"/><Relationship Id="rId17" Type="http://schemas.openxmlformats.org/officeDocument/2006/relationships/image" Target="../media/image20.png"/><Relationship Id="rId16" Type="http://schemas.openxmlformats.org/officeDocument/2006/relationships/image" Target="../media/image44.png"/><Relationship Id="rId19" Type="http://schemas.openxmlformats.org/officeDocument/2006/relationships/image" Target="../media/image26.png"/><Relationship Id="rId114" Type="http://schemas.openxmlformats.org/officeDocument/2006/relationships/image" Target="../media/image110.png"/><Relationship Id="rId18" Type="http://schemas.openxmlformats.org/officeDocument/2006/relationships/image" Target="../media/image36.png"/><Relationship Id="rId113" Type="http://schemas.openxmlformats.org/officeDocument/2006/relationships/image" Target="../media/image144.png"/><Relationship Id="rId112" Type="http://schemas.openxmlformats.org/officeDocument/2006/relationships/image" Target="../media/image114.png"/><Relationship Id="rId111" Type="http://schemas.openxmlformats.org/officeDocument/2006/relationships/image" Target="../media/image120.png"/><Relationship Id="rId84" Type="http://schemas.openxmlformats.org/officeDocument/2006/relationships/image" Target="../media/image103.png"/><Relationship Id="rId83" Type="http://schemas.openxmlformats.org/officeDocument/2006/relationships/image" Target="../media/image87.png"/><Relationship Id="rId86" Type="http://schemas.openxmlformats.org/officeDocument/2006/relationships/image" Target="../media/image92.png"/><Relationship Id="rId85" Type="http://schemas.openxmlformats.org/officeDocument/2006/relationships/image" Target="../media/image98.png"/><Relationship Id="rId88" Type="http://schemas.openxmlformats.org/officeDocument/2006/relationships/image" Target="../media/image93.png"/><Relationship Id="rId150" Type="http://schemas.openxmlformats.org/officeDocument/2006/relationships/image" Target="../media/image161.png"/><Relationship Id="rId87" Type="http://schemas.openxmlformats.org/officeDocument/2006/relationships/image" Target="../media/image94.png"/><Relationship Id="rId89" Type="http://schemas.openxmlformats.org/officeDocument/2006/relationships/image" Target="../media/image91.png"/><Relationship Id="rId80" Type="http://schemas.openxmlformats.org/officeDocument/2006/relationships/image" Target="../media/image102.png"/><Relationship Id="rId82" Type="http://schemas.openxmlformats.org/officeDocument/2006/relationships/image" Target="../media/image99.png"/><Relationship Id="rId81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149" Type="http://schemas.openxmlformats.org/officeDocument/2006/relationships/image" Target="../media/image160.png"/><Relationship Id="rId4" Type="http://schemas.openxmlformats.org/officeDocument/2006/relationships/image" Target="../media/image145.png"/><Relationship Id="rId148" Type="http://schemas.openxmlformats.org/officeDocument/2006/relationships/image" Target="../media/image153.png"/><Relationship Id="rId9" Type="http://schemas.openxmlformats.org/officeDocument/2006/relationships/image" Target="../media/image10.png"/><Relationship Id="rId143" Type="http://schemas.openxmlformats.org/officeDocument/2006/relationships/image" Target="../media/image148.png"/><Relationship Id="rId142" Type="http://schemas.openxmlformats.org/officeDocument/2006/relationships/image" Target="../media/image147.png"/><Relationship Id="rId141" Type="http://schemas.openxmlformats.org/officeDocument/2006/relationships/image" Target="../media/image158.png"/><Relationship Id="rId140" Type="http://schemas.openxmlformats.org/officeDocument/2006/relationships/image" Target="../media/image156.png"/><Relationship Id="rId5" Type="http://schemas.openxmlformats.org/officeDocument/2006/relationships/image" Target="../media/image11.png"/><Relationship Id="rId147" Type="http://schemas.openxmlformats.org/officeDocument/2006/relationships/image" Target="../media/image162.png"/><Relationship Id="rId6" Type="http://schemas.openxmlformats.org/officeDocument/2006/relationships/image" Target="../media/image39.jpg"/><Relationship Id="rId146" Type="http://schemas.openxmlformats.org/officeDocument/2006/relationships/image" Target="../media/image150.png"/><Relationship Id="rId7" Type="http://schemas.openxmlformats.org/officeDocument/2006/relationships/image" Target="../media/image22.jpg"/><Relationship Id="rId145" Type="http://schemas.openxmlformats.org/officeDocument/2006/relationships/image" Target="../media/image146.png"/><Relationship Id="rId8" Type="http://schemas.openxmlformats.org/officeDocument/2006/relationships/image" Target="../media/image2.png"/><Relationship Id="rId144" Type="http://schemas.openxmlformats.org/officeDocument/2006/relationships/image" Target="../media/image149.png"/><Relationship Id="rId73" Type="http://schemas.openxmlformats.org/officeDocument/2006/relationships/image" Target="../media/image79.png"/><Relationship Id="rId72" Type="http://schemas.openxmlformats.org/officeDocument/2006/relationships/image" Target="../media/image95.png"/><Relationship Id="rId75" Type="http://schemas.openxmlformats.org/officeDocument/2006/relationships/image" Target="../media/image76.png"/><Relationship Id="rId74" Type="http://schemas.openxmlformats.org/officeDocument/2006/relationships/image" Target="../media/image88.png"/><Relationship Id="rId77" Type="http://schemas.openxmlformats.org/officeDocument/2006/relationships/image" Target="../media/image71.png"/><Relationship Id="rId76" Type="http://schemas.openxmlformats.org/officeDocument/2006/relationships/image" Target="../media/image82.png"/><Relationship Id="rId79" Type="http://schemas.openxmlformats.org/officeDocument/2006/relationships/image" Target="../media/image86.png"/><Relationship Id="rId78" Type="http://schemas.openxmlformats.org/officeDocument/2006/relationships/image" Target="../media/image90.png"/><Relationship Id="rId71" Type="http://schemas.openxmlformats.org/officeDocument/2006/relationships/image" Target="../media/image83.png"/><Relationship Id="rId70" Type="http://schemas.openxmlformats.org/officeDocument/2006/relationships/image" Target="../media/image89.png"/><Relationship Id="rId139" Type="http://schemas.openxmlformats.org/officeDocument/2006/relationships/image" Target="../media/image137.png"/><Relationship Id="rId138" Type="http://schemas.openxmlformats.org/officeDocument/2006/relationships/image" Target="../media/image151.png"/><Relationship Id="rId137" Type="http://schemas.openxmlformats.org/officeDocument/2006/relationships/image" Target="../media/image155.png"/><Relationship Id="rId132" Type="http://schemas.openxmlformats.org/officeDocument/2006/relationships/image" Target="../media/image140.png"/><Relationship Id="rId131" Type="http://schemas.openxmlformats.org/officeDocument/2006/relationships/image" Target="../media/image143.png"/><Relationship Id="rId130" Type="http://schemas.openxmlformats.org/officeDocument/2006/relationships/image" Target="../media/image139.png"/><Relationship Id="rId136" Type="http://schemas.openxmlformats.org/officeDocument/2006/relationships/image" Target="../media/image152.png"/><Relationship Id="rId135" Type="http://schemas.openxmlformats.org/officeDocument/2006/relationships/image" Target="../media/image169.png"/><Relationship Id="rId134" Type="http://schemas.openxmlformats.org/officeDocument/2006/relationships/image" Target="../media/image159.png"/><Relationship Id="rId133" Type="http://schemas.openxmlformats.org/officeDocument/2006/relationships/image" Target="../media/image141.png"/><Relationship Id="rId62" Type="http://schemas.openxmlformats.org/officeDocument/2006/relationships/image" Target="../media/image77.png"/><Relationship Id="rId61" Type="http://schemas.openxmlformats.org/officeDocument/2006/relationships/image" Target="../media/image68.png"/><Relationship Id="rId64" Type="http://schemas.openxmlformats.org/officeDocument/2006/relationships/image" Target="../media/image78.png"/><Relationship Id="rId63" Type="http://schemas.openxmlformats.org/officeDocument/2006/relationships/image" Target="../media/image75.png"/><Relationship Id="rId66" Type="http://schemas.openxmlformats.org/officeDocument/2006/relationships/image" Target="../media/image74.png"/><Relationship Id="rId172" Type="http://schemas.openxmlformats.org/officeDocument/2006/relationships/image" Target="../media/image175.png"/><Relationship Id="rId65" Type="http://schemas.openxmlformats.org/officeDocument/2006/relationships/image" Target="../media/image72.png"/><Relationship Id="rId171" Type="http://schemas.openxmlformats.org/officeDocument/2006/relationships/image" Target="../media/image186.png"/><Relationship Id="rId68" Type="http://schemas.openxmlformats.org/officeDocument/2006/relationships/image" Target="../media/image81.png"/><Relationship Id="rId170" Type="http://schemas.openxmlformats.org/officeDocument/2006/relationships/image" Target="../media/image188.png"/><Relationship Id="rId67" Type="http://schemas.openxmlformats.org/officeDocument/2006/relationships/image" Target="../media/image84.png"/><Relationship Id="rId60" Type="http://schemas.openxmlformats.org/officeDocument/2006/relationships/image" Target="../media/image63.png"/><Relationship Id="rId165" Type="http://schemas.openxmlformats.org/officeDocument/2006/relationships/image" Target="../media/image177.png"/><Relationship Id="rId69" Type="http://schemas.openxmlformats.org/officeDocument/2006/relationships/image" Target="../media/image127.png"/><Relationship Id="rId164" Type="http://schemas.openxmlformats.org/officeDocument/2006/relationships/image" Target="../media/image182.png"/><Relationship Id="rId163" Type="http://schemas.openxmlformats.org/officeDocument/2006/relationships/image" Target="../media/image170.png"/><Relationship Id="rId162" Type="http://schemas.openxmlformats.org/officeDocument/2006/relationships/image" Target="../media/image185.png"/><Relationship Id="rId169" Type="http://schemas.openxmlformats.org/officeDocument/2006/relationships/image" Target="../media/image171.png"/><Relationship Id="rId168" Type="http://schemas.openxmlformats.org/officeDocument/2006/relationships/image" Target="../media/image173.png"/><Relationship Id="rId167" Type="http://schemas.openxmlformats.org/officeDocument/2006/relationships/image" Target="../media/image178.png"/><Relationship Id="rId166" Type="http://schemas.openxmlformats.org/officeDocument/2006/relationships/image" Target="../media/image194.png"/><Relationship Id="rId51" Type="http://schemas.openxmlformats.org/officeDocument/2006/relationships/image" Target="../media/image54.png"/><Relationship Id="rId50" Type="http://schemas.openxmlformats.org/officeDocument/2006/relationships/image" Target="../media/image64.png"/><Relationship Id="rId53" Type="http://schemas.openxmlformats.org/officeDocument/2006/relationships/image" Target="../media/image58.png"/><Relationship Id="rId52" Type="http://schemas.openxmlformats.org/officeDocument/2006/relationships/image" Target="../media/image65.png"/><Relationship Id="rId55" Type="http://schemas.openxmlformats.org/officeDocument/2006/relationships/image" Target="../media/image66.png"/><Relationship Id="rId161" Type="http://schemas.openxmlformats.org/officeDocument/2006/relationships/image" Target="../media/image168.png"/><Relationship Id="rId54" Type="http://schemas.openxmlformats.org/officeDocument/2006/relationships/image" Target="../media/image60.png"/><Relationship Id="rId160" Type="http://schemas.openxmlformats.org/officeDocument/2006/relationships/image" Target="../media/image163.png"/><Relationship Id="rId57" Type="http://schemas.openxmlformats.org/officeDocument/2006/relationships/image" Target="../media/image70.png"/><Relationship Id="rId56" Type="http://schemas.openxmlformats.org/officeDocument/2006/relationships/image" Target="../media/image57.png"/><Relationship Id="rId159" Type="http://schemas.openxmlformats.org/officeDocument/2006/relationships/image" Target="../media/image172.png"/><Relationship Id="rId59" Type="http://schemas.openxmlformats.org/officeDocument/2006/relationships/image" Target="../media/image69.png"/><Relationship Id="rId154" Type="http://schemas.openxmlformats.org/officeDocument/2006/relationships/image" Target="../media/image176.png"/><Relationship Id="rId58" Type="http://schemas.openxmlformats.org/officeDocument/2006/relationships/image" Target="../media/image73.png"/><Relationship Id="rId153" Type="http://schemas.openxmlformats.org/officeDocument/2006/relationships/image" Target="../media/image164.png"/><Relationship Id="rId152" Type="http://schemas.openxmlformats.org/officeDocument/2006/relationships/image" Target="../media/image157.png"/><Relationship Id="rId151" Type="http://schemas.openxmlformats.org/officeDocument/2006/relationships/image" Target="../media/image154.png"/><Relationship Id="rId158" Type="http://schemas.openxmlformats.org/officeDocument/2006/relationships/image" Target="../media/image165.png"/><Relationship Id="rId157" Type="http://schemas.openxmlformats.org/officeDocument/2006/relationships/image" Target="../media/image189.png"/><Relationship Id="rId156" Type="http://schemas.openxmlformats.org/officeDocument/2006/relationships/image" Target="../media/image174.png"/><Relationship Id="rId155" Type="http://schemas.openxmlformats.org/officeDocument/2006/relationships/image" Target="../media/image167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224.png"/><Relationship Id="rId42" Type="http://schemas.openxmlformats.org/officeDocument/2006/relationships/image" Target="../media/image219.png"/><Relationship Id="rId41" Type="http://schemas.openxmlformats.org/officeDocument/2006/relationships/image" Target="../media/image252.png"/><Relationship Id="rId44" Type="http://schemas.openxmlformats.org/officeDocument/2006/relationships/image" Target="../media/image236.png"/><Relationship Id="rId43" Type="http://schemas.openxmlformats.org/officeDocument/2006/relationships/image" Target="../media/image233.png"/><Relationship Id="rId46" Type="http://schemas.openxmlformats.org/officeDocument/2006/relationships/image" Target="../media/image246.png"/><Relationship Id="rId45" Type="http://schemas.openxmlformats.org/officeDocument/2006/relationships/image" Target="../media/image232.png"/><Relationship Id="rId48" Type="http://schemas.openxmlformats.org/officeDocument/2006/relationships/image" Target="../media/image228.png"/><Relationship Id="rId47" Type="http://schemas.openxmlformats.org/officeDocument/2006/relationships/image" Target="../media/image237.png"/><Relationship Id="rId49" Type="http://schemas.openxmlformats.org/officeDocument/2006/relationships/image" Target="../media/image229.png"/><Relationship Id="rId31" Type="http://schemas.openxmlformats.org/officeDocument/2006/relationships/image" Target="../media/image222.png"/><Relationship Id="rId30" Type="http://schemas.openxmlformats.org/officeDocument/2006/relationships/image" Target="../media/image221.png"/><Relationship Id="rId33" Type="http://schemas.openxmlformats.org/officeDocument/2006/relationships/image" Target="../media/image215.png"/><Relationship Id="rId32" Type="http://schemas.openxmlformats.org/officeDocument/2006/relationships/image" Target="../media/image220.png"/><Relationship Id="rId35" Type="http://schemas.openxmlformats.org/officeDocument/2006/relationships/image" Target="../media/image216.png"/><Relationship Id="rId34" Type="http://schemas.openxmlformats.org/officeDocument/2006/relationships/image" Target="../media/image218.png"/><Relationship Id="rId37" Type="http://schemas.openxmlformats.org/officeDocument/2006/relationships/image" Target="../media/image227.png"/><Relationship Id="rId36" Type="http://schemas.openxmlformats.org/officeDocument/2006/relationships/image" Target="../media/image223.png"/><Relationship Id="rId39" Type="http://schemas.openxmlformats.org/officeDocument/2006/relationships/image" Target="../media/image241.png"/><Relationship Id="rId38" Type="http://schemas.openxmlformats.org/officeDocument/2006/relationships/image" Target="../media/image226.png"/><Relationship Id="rId20" Type="http://schemas.openxmlformats.org/officeDocument/2006/relationships/image" Target="../media/image202.png"/><Relationship Id="rId22" Type="http://schemas.openxmlformats.org/officeDocument/2006/relationships/image" Target="../media/image217.png"/><Relationship Id="rId21" Type="http://schemas.openxmlformats.org/officeDocument/2006/relationships/image" Target="../media/image203.png"/><Relationship Id="rId24" Type="http://schemas.openxmlformats.org/officeDocument/2006/relationships/image" Target="../media/image212.png"/><Relationship Id="rId23" Type="http://schemas.openxmlformats.org/officeDocument/2006/relationships/image" Target="../media/image214.png"/><Relationship Id="rId26" Type="http://schemas.openxmlformats.org/officeDocument/2006/relationships/image" Target="../media/image208.png"/><Relationship Id="rId25" Type="http://schemas.openxmlformats.org/officeDocument/2006/relationships/image" Target="../media/image211.png"/><Relationship Id="rId28" Type="http://schemas.openxmlformats.org/officeDocument/2006/relationships/image" Target="../media/image209.png"/><Relationship Id="rId27" Type="http://schemas.openxmlformats.org/officeDocument/2006/relationships/image" Target="../media/image210.png"/><Relationship Id="rId29" Type="http://schemas.openxmlformats.org/officeDocument/2006/relationships/image" Target="../media/image213.png"/><Relationship Id="rId11" Type="http://schemas.openxmlformats.org/officeDocument/2006/relationships/image" Target="../media/image238.png"/><Relationship Id="rId10" Type="http://schemas.openxmlformats.org/officeDocument/2006/relationships/image" Target="../media/image193.png"/><Relationship Id="rId13" Type="http://schemas.openxmlformats.org/officeDocument/2006/relationships/image" Target="../media/image187.png"/><Relationship Id="rId12" Type="http://schemas.openxmlformats.org/officeDocument/2006/relationships/image" Target="../media/image195.png"/><Relationship Id="rId91" Type="http://schemas.openxmlformats.org/officeDocument/2006/relationships/image" Target="../media/image17.jpg"/><Relationship Id="rId90" Type="http://schemas.openxmlformats.org/officeDocument/2006/relationships/image" Target="../media/image269.png"/><Relationship Id="rId15" Type="http://schemas.openxmlformats.org/officeDocument/2006/relationships/image" Target="../media/image201.png"/><Relationship Id="rId14" Type="http://schemas.openxmlformats.org/officeDocument/2006/relationships/image" Target="../media/image198.png"/><Relationship Id="rId17" Type="http://schemas.openxmlformats.org/officeDocument/2006/relationships/image" Target="../media/image205.png"/><Relationship Id="rId16" Type="http://schemas.openxmlformats.org/officeDocument/2006/relationships/image" Target="../media/image200.png"/><Relationship Id="rId19" Type="http://schemas.openxmlformats.org/officeDocument/2006/relationships/image" Target="../media/image207.png"/><Relationship Id="rId18" Type="http://schemas.openxmlformats.org/officeDocument/2006/relationships/image" Target="../media/image196.png"/><Relationship Id="rId84" Type="http://schemas.openxmlformats.org/officeDocument/2006/relationships/image" Target="../media/image271.png"/><Relationship Id="rId83" Type="http://schemas.openxmlformats.org/officeDocument/2006/relationships/image" Target="../media/image263.png"/><Relationship Id="rId86" Type="http://schemas.openxmlformats.org/officeDocument/2006/relationships/image" Target="../media/image276.png"/><Relationship Id="rId85" Type="http://schemas.openxmlformats.org/officeDocument/2006/relationships/image" Target="../media/image265.png"/><Relationship Id="rId88" Type="http://schemas.openxmlformats.org/officeDocument/2006/relationships/image" Target="../media/image294.png"/><Relationship Id="rId87" Type="http://schemas.openxmlformats.org/officeDocument/2006/relationships/image" Target="../media/image311.png"/><Relationship Id="rId89" Type="http://schemas.openxmlformats.org/officeDocument/2006/relationships/image" Target="../media/image273.png"/><Relationship Id="rId80" Type="http://schemas.openxmlformats.org/officeDocument/2006/relationships/image" Target="../media/image262.png"/><Relationship Id="rId82" Type="http://schemas.openxmlformats.org/officeDocument/2006/relationships/image" Target="../media/image272.png"/><Relationship Id="rId81" Type="http://schemas.openxmlformats.org/officeDocument/2006/relationships/image" Target="../media/image27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2.jpg"/><Relationship Id="rId4" Type="http://schemas.openxmlformats.org/officeDocument/2006/relationships/image" Target="../media/image318.png"/><Relationship Id="rId9" Type="http://schemas.openxmlformats.org/officeDocument/2006/relationships/image" Target="../media/image183.png"/><Relationship Id="rId5" Type="http://schemas.openxmlformats.org/officeDocument/2006/relationships/image" Target="../media/image11.png"/><Relationship Id="rId6" Type="http://schemas.openxmlformats.org/officeDocument/2006/relationships/image" Target="../media/image204.jpg"/><Relationship Id="rId7" Type="http://schemas.openxmlformats.org/officeDocument/2006/relationships/image" Target="../media/image206.png"/><Relationship Id="rId8" Type="http://schemas.openxmlformats.org/officeDocument/2006/relationships/image" Target="../media/image199.png"/><Relationship Id="rId73" Type="http://schemas.openxmlformats.org/officeDocument/2006/relationships/image" Target="../media/image251.png"/><Relationship Id="rId72" Type="http://schemas.openxmlformats.org/officeDocument/2006/relationships/image" Target="../media/image270.png"/><Relationship Id="rId75" Type="http://schemas.openxmlformats.org/officeDocument/2006/relationships/image" Target="../media/image259.png"/><Relationship Id="rId74" Type="http://schemas.openxmlformats.org/officeDocument/2006/relationships/image" Target="../media/image249.png"/><Relationship Id="rId77" Type="http://schemas.openxmlformats.org/officeDocument/2006/relationships/image" Target="../media/image266.png"/><Relationship Id="rId76" Type="http://schemas.openxmlformats.org/officeDocument/2006/relationships/image" Target="../media/image264.png"/><Relationship Id="rId79" Type="http://schemas.openxmlformats.org/officeDocument/2006/relationships/image" Target="../media/image255.png"/><Relationship Id="rId78" Type="http://schemas.openxmlformats.org/officeDocument/2006/relationships/image" Target="../media/image267.png"/><Relationship Id="rId71" Type="http://schemas.openxmlformats.org/officeDocument/2006/relationships/image" Target="../media/image261.png"/><Relationship Id="rId70" Type="http://schemas.openxmlformats.org/officeDocument/2006/relationships/image" Target="../media/image260.png"/><Relationship Id="rId62" Type="http://schemas.openxmlformats.org/officeDocument/2006/relationships/image" Target="../media/image250.png"/><Relationship Id="rId61" Type="http://schemas.openxmlformats.org/officeDocument/2006/relationships/image" Target="../media/image245.png"/><Relationship Id="rId64" Type="http://schemas.openxmlformats.org/officeDocument/2006/relationships/image" Target="../media/image256.png"/><Relationship Id="rId63" Type="http://schemas.openxmlformats.org/officeDocument/2006/relationships/image" Target="../media/image242.png"/><Relationship Id="rId66" Type="http://schemas.openxmlformats.org/officeDocument/2006/relationships/image" Target="../media/image258.png"/><Relationship Id="rId65" Type="http://schemas.openxmlformats.org/officeDocument/2006/relationships/image" Target="../media/image247.png"/><Relationship Id="rId68" Type="http://schemas.openxmlformats.org/officeDocument/2006/relationships/image" Target="../media/image240.png"/><Relationship Id="rId67" Type="http://schemas.openxmlformats.org/officeDocument/2006/relationships/image" Target="../media/image254.png"/><Relationship Id="rId60" Type="http://schemas.openxmlformats.org/officeDocument/2006/relationships/image" Target="../media/image243.png"/><Relationship Id="rId69" Type="http://schemas.openxmlformats.org/officeDocument/2006/relationships/image" Target="../media/image248.png"/><Relationship Id="rId51" Type="http://schemas.openxmlformats.org/officeDocument/2006/relationships/image" Target="../media/image239.png"/><Relationship Id="rId50" Type="http://schemas.openxmlformats.org/officeDocument/2006/relationships/image" Target="../media/image230.png"/><Relationship Id="rId53" Type="http://schemas.openxmlformats.org/officeDocument/2006/relationships/image" Target="../media/image235.png"/><Relationship Id="rId52" Type="http://schemas.openxmlformats.org/officeDocument/2006/relationships/image" Target="../media/image282.png"/><Relationship Id="rId55" Type="http://schemas.openxmlformats.org/officeDocument/2006/relationships/image" Target="../media/image225.png"/><Relationship Id="rId54" Type="http://schemas.openxmlformats.org/officeDocument/2006/relationships/image" Target="../media/image231.png"/><Relationship Id="rId57" Type="http://schemas.openxmlformats.org/officeDocument/2006/relationships/image" Target="../media/image253.png"/><Relationship Id="rId56" Type="http://schemas.openxmlformats.org/officeDocument/2006/relationships/image" Target="../media/image234.png"/><Relationship Id="rId59" Type="http://schemas.openxmlformats.org/officeDocument/2006/relationships/image" Target="../media/image257.png"/><Relationship Id="rId58" Type="http://schemas.openxmlformats.org/officeDocument/2006/relationships/image" Target="../media/image244.png"/></Relationships>
</file>

<file path=ppt/slides/_rels/slide5.xml.rels><?xml version="1.0" encoding="UTF-8" standalone="yes"?><Relationships xmlns="http://schemas.openxmlformats.org/package/2006/relationships"><Relationship Id="rId40" Type="http://schemas.openxmlformats.org/officeDocument/2006/relationships/image" Target="../media/image304.png"/><Relationship Id="rId42" Type="http://schemas.openxmlformats.org/officeDocument/2006/relationships/image" Target="../media/image314.png"/><Relationship Id="rId41" Type="http://schemas.openxmlformats.org/officeDocument/2006/relationships/image" Target="../media/image320.png"/><Relationship Id="rId44" Type="http://schemas.openxmlformats.org/officeDocument/2006/relationships/image" Target="../media/image327.png"/><Relationship Id="rId43" Type="http://schemas.openxmlformats.org/officeDocument/2006/relationships/image" Target="../media/image313.png"/><Relationship Id="rId46" Type="http://schemas.openxmlformats.org/officeDocument/2006/relationships/image" Target="../media/image317.png"/><Relationship Id="rId45" Type="http://schemas.openxmlformats.org/officeDocument/2006/relationships/image" Target="../media/image321.png"/><Relationship Id="rId48" Type="http://schemas.openxmlformats.org/officeDocument/2006/relationships/image" Target="../media/image322.png"/><Relationship Id="rId47" Type="http://schemas.openxmlformats.org/officeDocument/2006/relationships/image" Target="../media/image316.png"/><Relationship Id="rId49" Type="http://schemas.openxmlformats.org/officeDocument/2006/relationships/image" Target="../media/image326.png"/><Relationship Id="rId31" Type="http://schemas.openxmlformats.org/officeDocument/2006/relationships/image" Target="../media/image295.png"/><Relationship Id="rId30" Type="http://schemas.openxmlformats.org/officeDocument/2006/relationships/image" Target="../media/image299.png"/><Relationship Id="rId33" Type="http://schemas.openxmlformats.org/officeDocument/2006/relationships/image" Target="../media/image301.png"/><Relationship Id="rId32" Type="http://schemas.openxmlformats.org/officeDocument/2006/relationships/image" Target="../media/image307.png"/><Relationship Id="rId35" Type="http://schemas.openxmlformats.org/officeDocument/2006/relationships/image" Target="../media/image310.png"/><Relationship Id="rId34" Type="http://schemas.openxmlformats.org/officeDocument/2006/relationships/image" Target="../media/image305.png"/><Relationship Id="rId37" Type="http://schemas.openxmlformats.org/officeDocument/2006/relationships/image" Target="../media/image332.png"/><Relationship Id="rId36" Type="http://schemas.openxmlformats.org/officeDocument/2006/relationships/image" Target="../media/image308.png"/><Relationship Id="rId39" Type="http://schemas.openxmlformats.org/officeDocument/2006/relationships/image" Target="../media/image309.png"/><Relationship Id="rId38" Type="http://schemas.openxmlformats.org/officeDocument/2006/relationships/image" Target="../media/image312.png"/><Relationship Id="rId20" Type="http://schemas.openxmlformats.org/officeDocument/2006/relationships/image" Target="../media/image283.png"/><Relationship Id="rId22" Type="http://schemas.openxmlformats.org/officeDocument/2006/relationships/image" Target="../media/image297.png"/><Relationship Id="rId21" Type="http://schemas.openxmlformats.org/officeDocument/2006/relationships/image" Target="../media/image289.png"/><Relationship Id="rId24" Type="http://schemas.openxmlformats.org/officeDocument/2006/relationships/image" Target="../media/image296.png"/><Relationship Id="rId23" Type="http://schemas.openxmlformats.org/officeDocument/2006/relationships/image" Target="../media/image324.png"/><Relationship Id="rId26" Type="http://schemas.openxmlformats.org/officeDocument/2006/relationships/image" Target="../media/image290.png"/><Relationship Id="rId25" Type="http://schemas.openxmlformats.org/officeDocument/2006/relationships/image" Target="../media/image292.png"/><Relationship Id="rId28" Type="http://schemas.openxmlformats.org/officeDocument/2006/relationships/image" Target="../media/image293.png"/><Relationship Id="rId27" Type="http://schemas.openxmlformats.org/officeDocument/2006/relationships/image" Target="../media/image303.png"/><Relationship Id="rId29" Type="http://schemas.openxmlformats.org/officeDocument/2006/relationships/image" Target="../media/image298.png"/><Relationship Id="rId95" Type="http://schemas.openxmlformats.org/officeDocument/2006/relationships/image" Target="../media/image372.png"/><Relationship Id="rId94" Type="http://schemas.openxmlformats.org/officeDocument/2006/relationships/image" Target="../media/image367.png"/><Relationship Id="rId97" Type="http://schemas.openxmlformats.org/officeDocument/2006/relationships/image" Target="../media/image387.png"/><Relationship Id="rId96" Type="http://schemas.openxmlformats.org/officeDocument/2006/relationships/image" Target="../media/image363.png"/><Relationship Id="rId11" Type="http://schemas.openxmlformats.org/officeDocument/2006/relationships/image" Target="../media/image284.png"/><Relationship Id="rId10" Type="http://schemas.openxmlformats.org/officeDocument/2006/relationships/image" Target="../media/image285.png"/><Relationship Id="rId98" Type="http://schemas.openxmlformats.org/officeDocument/2006/relationships/image" Target="../media/image17.jpg"/><Relationship Id="rId13" Type="http://schemas.openxmlformats.org/officeDocument/2006/relationships/image" Target="../media/image287.png"/><Relationship Id="rId12" Type="http://schemas.openxmlformats.org/officeDocument/2006/relationships/image" Target="../media/image277.png"/><Relationship Id="rId91" Type="http://schemas.openxmlformats.org/officeDocument/2006/relationships/image" Target="../media/image362.png"/><Relationship Id="rId90" Type="http://schemas.openxmlformats.org/officeDocument/2006/relationships/image" Target="../media/image373.png"/><Relationship Id="rId93" Type="http://schemas.openxmlformats.org/officeDocument/2006/relationships/image" Target="../media/image364.png"/><Relationship Id="rId92" Type="http://schemas.openxmlformats.org/officeDocument/2006/relationships/image" Target="../media/image377.png"/><Relationship Id="rId15" Type="http://schemas.openxmlformats.org/officeDocument/2006/relationships/image" Target="../media/image279.png"/><Relationship Id="rId14" Type="http://schemas.openxmlformats.org/officeDocument/2006/relationships/image" Target="../media/image281.png"/><Relationship Id="rId17" Type="http://schemas.openxmlformats.org/officeDocument/2006/relationships/image" Target="../media/image288.png"/><Relationship Id="rId16" Type="http://schemas.openxmlformats.org/officeDocument/2006/relationships/image" Target="../media/image278.png"/><Relationship Id="rId19" Type="http://schemas.openxmlformats.org/officeDocument/2006/relationships/image" Target="../media/image280.png"/><Relationship Id="rId18" Type="http://schemas.openxmlformats.org/officeDocument/2006/relationships/image" Target="../media/image302.png"/><Relationship Id="rId84" Type="http://schemas.openxmlformats.org/officeDocument/2006/relationships/image" Target="../media/image369.png"/><Relationship Id="rId83" Type="http://schemas.openxmlformats.org/officeDocument/2006/relationships/image" Target="../media/image357.png"/><Relationship Id="rId86" Type="http://schemas.openxmlformats.org/officeDocument/2006/relationships/image" Target="../media/image375.png"/><Relationship Id="rId85" Type="http://schemas.openxmlformats.org/officeDocument/2006/relationships/image" Target="../media/image356.png"/><Relationship Id="rId88" Type="http://schemas.openxmlformats.org/officeDocument/2006/relationships/image" Target="../media/image376.png"/><Relationship Id="rId87" Type="http://schemas.openxmlformats.org/officeDocument/2006/relationships/image" Target="../media/image359.png"/><Relationship Id="rId89" Type="http://schemas.openxmlformats.org/officeDocument/2006/relationships/image" Target="../media/image365.png"/><Relationship Id="rId80" Type="http://schemas.openxmlformats.org/officeDocument/2006/relationships/image" Target="../media/image358.png"/><Relationship Id="rId82" Type="http://schemas.openxmlformats.org/officeDocument/2006/relationships/image" Target="../media/image355.png"/><Relationship Id="rId81" Type="http://schemas.openxmlformats.org/officeDocument/2006/relationships/image" Target="../media/image34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6.jpg"/><Relationship Id="rId4" Type="http://schemas.openxmlformats.org/officeDocument/2006/relationships/image" Target="../media/image323.png"/><Relationship Id="rId9" Type="http://schemas.openxmlformats.org/officeDocument/2006/relationships/image" Target="../media/image268.png"/><Relationship Id="rId5" Type="http://schemas.openxmlformats.org/officeDocument/2006/relationships/image" Target="../media/image11.png"/><Relationship Id="rId6" Type="http://schemas.openxmlformats.org/officeDocument/2006/relationships/image" Target="../media/image274.jpg"/><Relationship Id="rId7" Type="http://schemas.openxmlformats.org/officeDocument/2006/relationships/image" Target="../media/image286.png"/><Relationship Id="rId8" Type="http://schemas.openxmlformats.org/officeDocument/2006/relationships/image" Target="../media/image291.png"/><Relationship Id="rId73" Type="http://schemas.openxmlformats.org/officeDocument/2006/relationships/image" Target="../media/image354.png"/><Relationship Id="rId72" Type="http://schemas.openxmlformats.org/officeDocument/2006/relationships/image" Target="../media/image346.png"/><Relationship Id="rId75" Type="http://schemas.openxmlformats.org/officeDocument/2006/relationships/image" Target="../media/image353.png"/><Relationship Id="rId74" Type="http://schemas.openxmlformats.org/officeDocument/2006/relationships/image" Target="../media/image352.png"/><Relationship Id="rId77" Type="http://schemas.openxmlformats.org/officeDocument/2006/relationships/image" Target="../media/image366.png"/><Relationship Id="rId76" Type="http://schemas.openxmlformats.org/officeDocument/2006/relationships/image" Target="../media/image351.png"/><Relationship Id="rId79" Type="http://schemas.openxmlformats.org/officeDocument/2006/relationships/image" Target="../media/image349.png"/><Relationship Id="rId78" Type="http://schemas.openxmlformats.org/officeDocument/2006/relationships/image" Target="../media/image348.png"/><Relationship Id="rId71" Type="http://schemas.openxmlformats.org/officeDocument/2006/relationships/image" Target="../media/image360.png"/><Relationship Id="rId70" Type="http://schemas.openxmlformats.org/officeDocument/2006/relationships/image" Target="../media/image335.png"/><Relationship Id="rId62" Type="http://schemas.openxmlformats.org/officeDocument/2006/relationships/image" Target="../media/image328.png"/><Relationship Id="rId61" Type="http://schemas.openxmlformats.org/officeDocument/2006/relationships/image" Target="../media/image344.png"/><Relationship Id="rId64" Type="http://schemas.openxmlformats.org/officeDocument/2006/relationships/image" Target="../media/image337.png"/><Relationship Id="rId63" Type="http://schemas.openxmlformats.org/officeDocument/2006/relationships/image" Target="../media/image347.png"/><Relationship Id="rId66" Type="http://schemas.openxmlformats.org/officeDocument/2006/relationships/image" Target="../media/image339.png"/><Relationship Id="rId65" Type="http://schemas.openxmlformats.org/officeDocument/2006/relationships/image" Target="../media/image329.png"/><Relationship Id="rId68" Type="http://schemas.openxmlformats.org/officeDocument/2006/relationships/image" Target="../media/image341.png"/><Relationship Id="rId67" Type="http://schemas.openxmlformats.org/officeDocument/2006/relationships/image" Target="../media/image340.png"/><Relationship Id="rId60" Type="http://schemas.openxmlformats.org/officeDocument/2006/relationships/image" Target="../media/image338.png"/><Relationship Id="rId69" Type="http://schemas.openxmlformats.org/officeDocument/2006/relationships/image" Target="../media/image343.png"/><Relationship Id="rId51" Type="http://schemas.openxmlformats.org/officeDocument/2006/relationships/image" Target="../media/image336.png"/><Relationship Id="rId50" Type="http://schemas.openxmlformats.org/officeDocument/2006/relationships/image" Target="../media/image315.png"/><Relationship Id="rId53" Type="http://schemas.openxmlformats.org/officeDocument/2006/relationships/image" Target="../media/image350.png"/><Relationship Id="rId52" Type="http://schemas.openxmlformats.org/officeDocument/2006/relationships/image" Target="../media/image330.png"/><Relationship Id="rId55" Type="http://schemas.openxmlformats.org/officeDocument/2006/relationships/image" Target="../media/image319.png"/><Relationship Id="rId54" Type="http://schemas.openxmlformats.org/officeDocument/2006/relationships/image" Target="../media/image342.png"/><Relationship Id="rId57" Type="http://schemas.openxmlformats.org/officeDocument/2006/relationships/image" Target="../media/image331.png"/><Relationship Id="rId56" Type="http://schemas.openxmlformats.org/officeDocument/2006/relationships/image" Target="../media/image334.png"/><Relationship Id="rId59" Type="http://schemas.openxmlformats.org/officeDocument/2006/relationships/image" Target="../media/image325.png"/><Relationship Id="rId58" Type="http://schemas.openxmlformats.org/officeDocument/2006/relationships/image" Target="../media/image333.png"/></Relationships>
</file>

<file path=ppt/slides/_rels/slide6.xml.rels><?xml version="1.0" encoding="UTF-8" standalone="yes"?><Relationships xmlns="http://schemas.openxmlformats.org/package/2006/relationships"><Relationship Id="rId40" Type="http://schemas.openxmlformats.org/officeDocument/2006/relationships/image" Target="../media/image414.png"/><Relationship Id="rId42" Type="http://schemas.openxmlformats.org/officeDocument/2006/relationships/image" Target="../media/image418.png"/><Relationship Id="rId41" Type="http://schemas.openxmlformats.org/officeDocument/2006/relationships/image" Target="../media/image421.png"/><Relationship Id="rId44" Type="http://schemas.openxmlformats.org/officeDocument/2006/relationships/image" Target="../media/image419.png"/><Relationship Id="rId43" Type="http://schemas.openxmlformats.org/officeDocument/2006/relationships/image" Target="../media/image409.png"/><Relationship Id="rId46" Type="http://schemas.openxmlformats.org/officeDocument/2006/relationships/image" Target="../media/image404.png"/><Relationship Id="rId45" Type="http://schemas.openxmlformats.org/officeDocument/2006/relationships/image" Target="../media/image412.png"/><Relationship Id="rId48" Type="http://schemas.openxmlformats.org/officeDocument/2006/relationships/image" Target="../media/image408.png"/><Relationship Id="rId47" Type="http://schemas.openxmlformats.org/officeDocument/2006/relationships/image" Target="../media/image413.png"/><Relationship Id="rId49" Type="http://schemas.openxmlformats.org/officeDocument/2006/relationships/image" Target="../media/image424.png"/><Relationship Id="rId31" Type="http://schemas.openxmlformats.org/officeDocument/2006/relationships/image" Target="../media/image389.png"/><Relationship Id="rId30" Type="http://schemas.openxmlformats.org/officeDocument/2006/relationships/image" Target="../media/image393.png"/><Relationship Id="rId33" Type="http://schemas.openxmlformats.org/officeDocument/2006/relationships/image" Target="../media/image399.png"/><Relationship Id="rId32" Type="http://schemas.openxmlformats.org/officeDocument/2006/relationships/image" Target="../media/image406.png"/><Relationship Id="rId35" Type="http://schemas.openxmlformats.org/officeDocument/2006/relationships/image" Target="../media/image403.png"/><Relationship Id="rId34" Type="http://schemas.openxmlformats.org/officeDocument/2006/relationships/image" Target="../media/image417.png"/><Relationship Id="rId37" Type="http://schemas.openxmlformats.org/officeDocument/2006/relationships/image" Target="../media/image405.png"/><Relationship Id="rId36" Type="http://schemas.openxmlformats.org/officeDocument/2006/relationships/image" Target="../media/image407.png"/><Relationship Id="rId39" Type="http://schemas.openxmlformats.org/officeDocument/2006/relationships/image" Target="../media/image400.png"/><Relationship Id="rId38" Type="http://schemas.openxmlformats.org/officeDocument/2006/relationships/image" Target="../media/image410.png"/><Relationship Id="rId20" Type="http://schemas.openxmlformats.org/officeDocument/2006/relationships/image" Target="../media/image390.png"/><Relationship Id="rId22" Type="http://schemas.openxmlformats.org/officeDocument/2006/relationships/image" Target="../media/image388.png"/><Relationship Id="rId21" Type="http://schemas.openxmlformats.org/officeDocument/2006/relationships/image" Target="../media/image386.png"/><Relationship Id="rId24" Type="http://schemas.openxmlformats.org/officeDocument/2006/relationships/image" Target="../media/image394.png"/><Relationship Id="rId23" Type="http://schemas.openxmlformats.org/officeDocument/2006/relationships/image" Target="../media/image395.png"/><Relationship Id="rId26" Type="http://schemas.openxmlformats.org/officeDocument/2006/relationships/image" Target="../media/image391.png"/><Relationship Id="rId25" Type="http://schemas.openxmlformats.org/officeDocument/2006/relationships/image" Target="../media/image398.png"/><Relationship Id="rId28" Type="http://schemas.openxmlformats.org/officeDocument/2006/relationships/image" Target="../media/image396.png"/><Relationship Id="rId27" Type="http://schemas.openxmlformats.org/officeDocument/2006/relationships/image" Target="../media/image397.png"/><Relationship Id="rId29" Type="http://schemas.openxmlformats.org/officeDocument/2006/relationships/image" Target="../media/image392.png"/><Relationship Id="rId11" Type="http://schemas.openxmlformats.org/officeDocument/2006/relationships/image" Target="../media/image380.png"/><Relationship Id="rId10" Type="http://schemas.openxmlformats.org/officeDocument/2006/relationships/image" Target="../media/image374.png"/><Relationship Id="rId13" Type="http://schemas.openxmlformats.org/officeDocument/2006/relationships/image" Target="../media/image384.png"/><Relationship Id="rId12" Type="http://schemas.openxmlformats.org/officeDocument/2006/relationships/image" Target="../media/image368.png"/><Relationship Id="rId15" Type="http://schemas.openxmlformats.org/officeDocument/2006/relationships/image" Target="../media/image411.png"/><Relationship Id="rId14" Type="http://schemas.openxmlformats.org/officeDocument/2006/relationships/image" Target="../media/image382.png"/><Relationship Id="rId17" Type="http://schemas.openxmlformats.org/officeDocument/2006/relationships/image" Target="../media/image381.png"/><Relationship Id="rId16" Type="http://schemas.openxmlformats.org/officeDocument/2006/relationships/image" Target="../media/image378.png"/><Relationship Id="rId19" Type="http://schemas.openxmlformats.org/officeDocument/2006/relationships/image" Target="../media/image402.png"/><Relationship Id="rId18" Type="http://schemas.openxmlformats.org/officeDocument/2006/relationships/image" Target="../media/image38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3.jpg"/><Relationship Id="rId4" Type="http://schemas.openxmlformats.org/officeDocument/2006/relationships/image" Target="../media/image512.png"/><Relationship Id="rId9" Type="http://schemas.openxmlformats.org/officeDocument/2006/relationships/image" Target="../media/image379.png"/><Relationship Id="rId5" Type="http://schemas.openxmlformats.org/officeDocument/2006/relationships/image" Target="../media/image361.png"/><Relationship Id="rId6" Type="http://schemas.openxmlformats.org/officeDocument/2006/relationships/image" Target="../media/image370.png"/><Relationship Id="rId7" Type="http://schemas.openxmlformats.org/officeDocument/2006/relationships/image" Target="../media/image401.png"/><Relationship Id="rId8" Type="http://schemas.openxmlformats.org/officeDocument/2006/relationships/image" Target="../media/image371.png"/><Relationship Id="rId62" Type="http://schemas.openxmlformats.org/officeDocument/2006/relationships/image" Target="../media/image429.png"/><Relationship Id="rId61" Type="http://schemas.openxmlformats.org/officeDocument/2006/relationships/image" Target="../media/image428.png"/><Relationship Id="rId64" Type="http://schemas.openxmlformats.org/officeDocument/2006/relationships/image" Target="../media/image422.jpg"/><Relationship Id="rId63" Type="http://schemas.openxmlformats.org/officeDocument/2006/relationships/image" Target="../media/image439.png"/><Relationship Id="rId65" Type="http://schemas.openxmlformats.org/officeDocument/2006/relationships/image" Target="../media/image17.jpg"/><Relationship Id="rId60" Type="http://schemas.openxmlformats.org/officeDocument/2006/relationships/image" Target="../media/image425.png"/><Relationship Id="rId51" Type="http://schemas.openxmlformats.org/officeDocument/2006/relationships/image" Target="../media/image420.png"/><Relationship Id="rId50" Type="http://schemas.openxmlformats.org/officeDocument/2006/relationships/image" Target="../media/image415.png"/><Relationship Id="rId53" Type="http://schemas.openxmlformats.org/officeDocument/2006/relationships/image" Target="../media/image423.png"/><Relationship Id="rId52" Type="http://schemas.openxmlformats.org/officeDocument/2006/relationships/image" Target="../media/image434.png"/><Relationship Id="rId55" Type="http://schemas.openxmlformats.org/officeDocument/2006/relationships/image" Target="../media/image416.png"/><Relationship Id="rId54" Type="http://schemas.openxmlformats.org/officeDocument/2006/relationships/image" Target="../media/image435.png"/><Relationship Id="rId57" Type="http://schemas.openxmlformats.org/officeDocument/2006/relationships/image" Target="../media/image427.png"/><Relationship Id="rId56" Type="http://schemas.openxmlformats.org/officeDocument/2006/relationships/image" Target="../media/image436.png"/><Relationship Id="rId59" Type="http://schemas.openxmlformats.org/officeDocument/2006/relationships/image" Target="../media/image430.png"/><Relationship Id="rId58" Type="http://schemas.openxmlformats.org/officeDocument/2006/relationships/image" Target="../media/image438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471.png"/><Relationship Id="rId42" Type="http://schemas.openxmlformats.org/officeDocument/2006/relationships/image" Target="../media/image470.png"/><Relationship Id="rId41" Type="http://schemas.openxmlformats.org/officeDocument/2006/relationships/image" Target="../media/image473.png"/><Relationship Id="rId44" Type="http://schemas.openxmlformats.org/officeDocument/2006/relationships/image" Target="../media/image498.png"/><Relationship Id="rId43" Type="http://schemas.openxmlformats.org/officeDocument/2006/relationships/image" Target="../media/image463.png"/><Relationship Id="rId46" Type="http://schemas.openxmlformats.org/officeDocument/2006/relationships/image" Target="../media/image472.png"/><Relationship Id="rId45" Type="http://schemas.openxmlformats.org/officeDocument/2006/relationships/image" Target="../media/image482.png"/><Relationship Id="rId48" Type="http://schemas.openxmlformats.org/officeDocument/2006/relationships/image" Target="../media/image479.png"/><Relationship Id="rId47" Type="http://schemas.openxmlformats.org/officeDocument/2006/relationships/image" Target="../media/image478.png"/><Relationship Id="rId49" Type="http://schemas.openxmlformats.org/officeDocument/2006/relationships/image" Target="../media/image474.png"/><Relationship Id="rId31" Type="http://schemas.openxmlformats.org/officeDocument/2006/relationships/image" Target="../media/image475.png"/><Relationship Id="rId30" Type="http://schemas.openxmlformats.org/officeDocument/2006/relationships/image" Target="../media/image459.png"/><Relationship Id="rId33" Type="http://schemas.openxmlformats.org/officeDocument/2006/relationships/image" Target="../media/image476.png"/><Relationship Id="rId32" Type="http://schemas.openxmlformats.org/officeDocument/2006/relationships/image" Target="../media/image460.png"/><Relationship Id="rId35" Type="http://schemas.openxmlformats.org/officeDocument/2006/relationships/image" Target="../media/image461.png"/><Relationship Id="rId34" Type="http://schemas.openxmlformats.org/officeDocument/2006/relationships/image" Target="../media/image458.png"/><Relationship Id="rId37" Type="http://schemas.openxmlformats.org/officeDocument/2006/relationships/image" Target="../media/image488.png"/><Relationship Id="rId36" Type="http://schemas.openxmlformats.org/officeDocument/2006/relationships/image" Target="../media/image465.png"/><Relationship Id="rId39" Type="http://schemas.openxmlformats.org/officeDocument/2006/relationships/image" Target="../media/image466.png"/><Relationship Id="rId38" Type="http://schemas.openxmlformats.org/officeDocument/2006/relationships/image" Target="../media/image469.png"/><Relationship Id="rId20" Type="http://schemas.openxmlformats.org/officeDocument/2006/relationships/image" Target="../media/image464.png"/><Relationship Id="rId22" Type="http://schemas.openxmlformats.org/officeDocument/2006/relationships/image" Target="../media/image450.png"/><Relationship Id="rId21" Type="http://schemas.openxmlformats.org/officeDocument/2006/relationships/image" Target="../media/image443.png"/><Relationship Id="rId24" Type="http://schemas.openxmlformats.org/officeDocument/2006/relationships/image" Target="../media/image445.png"/><Relationship Id="rId23" Type="http://schemas.openxmlformats.org/officeDocument/2006/relationships/image" Target="../media/image456.png"/><Relationship Id="rId26" Type="http://schemas.openxmlformats.org/officeDocument/2006/relationships/image" Target="../media/image452.png"/><Relationship Id="rId25" Type="http://schemas.openxmlformats.org/officeDocument/2006/relationships/image" Target="../media/image451.png"/><Relationship Id="rId28" Type="http://schemas.openxmlformats.org/officeDocument/2006/relationships/image" Target="../media/image453.png"/><Relationship Id="rId27" Type="http://schemas.openxmlformats.org/officeDocument/2006/relationships/image" Target="../media/image454.png"/><Relationship Id="rId29" Type="http://schemas.openxmlformats.org/officeDocument/2006/relationships/image" Target="../media/image455.png"/><Relationship Id="rId11" Type="http://schemas.openxmlformats.org/officeDocument/2006/relationships/image" Target="../media/image433.png"/><Relationship Id="rId10" Type="http://schemas.openxmlformats.org/officeDocument/2006/relationships/image" Target="../media/image426.png"/><Relationship Id="rId13" Type="http://schemas.openxmlformats.org/officeDocument/2006/relationships/image" Target="../media/image446.png"/><Relationship Id="rId12" Type="http://schemas.openxmlformats.org/officeDocument/2006/relationships/image" Target="../media/image441.png"/><Relationship Id="rId15" Type="http://schemas.openxmlformats.org/officeDocument/2006/relationships/image" Target="../media/image449.png"/><Relationship Id="rId14" Type="http://schemas.openxmlformats.org/officeDocument/2006/relationships/image" Target="../media/image462.png"/><Relationship Id="rId17" Type="http://schemas.openxmlformats.org/officeDocument/2006/relationships/image" Target="../media/image467.png"/><Relationship Id="rId16" Type="http://schemas.openxmlformats.org/officeDocument/2006/relationships/image" Target="../media/image444.png"/><Relationship Id="rId19" Type="http://schemas.openxmlformats.org/officeDocument/2006/relationships/image" Target="../media/image457.png"/><Relationship Id="rId18" Type="http://schemas.openxmlformats.org/officeDocument/2006/relationships/image" Target="../media/image4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2.jpg"/><Relationship Id="rId4" Type="http://schemas.openxmlformats.org/officeDocument/2006/relationships/image" Target="../media/image448.png"/><Relationship Id="rId9" Type="http://schemas.openxmlformats.org/officeDocument/2006/relationships/image" Target="../media/image442.png"/><Relationship Id="rId5" Type="http://schemas.openxmlformats.org/officeDocument/2006/relationships/image" Target="../media/image11.png"/><Relationship Id="rId6" Type="http://schemas.openxmlformats.org/officeDocument/2006/relationships/image" Target="../media/image431.png"/><Relationship Id="rId7" Type="http://schemas.openxmlformats.org/officeDocument/2006/relationships/image" Target="../media/image437.png"/><Relationship Id="rId8" Type="http://schemas.openxmlformats.org/officeDocument/2006/relationships/image" Target="../media/image447.png"/><Relationship Id="rId51" Type="http://schemas.openxmlformats.org/officeDocument/2006/relationships/image" Target="../media/image491.png"/><Relationship Id="rId50" Type="http://schemas.openxmlformats.org/officeDocument/2006/relationships/image" Target="../media/image477.png"/><Relationship Id="rId53" Type="http://schemas.openxmlformats.org/officeDocument/2006/relationships/image" Target="../media/image481.png"/><Relationship Id="rId52" Type="http://schemas.openxmlformats.org/officeDocument/2006/relationships/image" Target="../media/image485.png"/><Relationship Id="rId55" Type="http://schemas.openxmlformats.org/officeDocument/2006/relationships/image" Target="../media/image480.jpg"/><Relationship Id="rId54" Type="http://schemas.openxmlformats.org/officeDocument/2006/relationships/image" Target="../media/image507.png"/><Relationship Id="rId56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40" Type="http://schemas.openxmlformats.org/officeDocument/2006/relationships/image" Target="../media/image529.png"/><Relationship Id="rId42" Type="http://schemas.openxmlformats.org/officeDocument/2006/relationships/image" Target="../media/image532.png"/><Relationship Id="rId41" Type="http://schemas.openxmlformats.org/officeDocument/2006/relationships/image" Target="../media/image521.png"/><Relationship Id="rId44" Type="http://schemas.openxmlformats.org/officeDocument/2006/relationships/image" Target="../media/image520.png"/><Relationship Id="rId43" Type="http://schemas.openxmlformats.org/officeDocument/2006/relationships/image" Target="../media/image535.png"/><Relationship Id="rId46" Type="http://schemas.openxmlformats.org/officeDocument/2006/relationships/image" Target="../media/image530.png"/><Relationship Id="rId45" Type="http://schemas.openxmlformats.org/officeDocument/2006/relationships/image" Target="../media/image525.png"/><Relationship Id="rId48" Type="http://schemas.openxmlformats.org/officeDocument/2006/relationships/image" Target="../media/image522.png"/><Relationship Id="rId47" Type="http://schemas.openxmlformats.org/officeDocument/2006/relationships/image" Target="../media/image527.png"/><Relationship Id="rId49" Type="http://schemas.openxmlformats.org/officeDocument/2006/relationships/image" Target="../media/image526.png"/><Relationship Id="rId31" Type="http://schemas.openxmlformats.org/officeDocument/2006/relationships/image" Target="../media/image509.png"/><Relationship Id="rId30" Type="http://schemas.openxmlformats.org/officeDocument/2006/relationships/image" Target="../media/image510.png"/><Relationship Id="rId33" Type="http://schemas.openxmlformats.org/officeDocument/2006/relationships/image" Target="../media/image517.png"/><Relationship Id="rId32" Type="http://schemas.openxmlformats.org/officeDocument/2006/relationships/image" Target="../media/image524.png"/><Relationship Id="rId35" Type="http://schemas.openxmlformats.org/officeDocument/2006/relationships/image" Target="../media/image523.png"/><Relationship Id="rId34" Type="http://schemas.openxmlformats.org/officeDocument/2006/relationships/image" Target="../media/image513.png"/><Relationship Id="rId37" Type="http://schemas.openxmlformats.org/officeDocument/2006/relationships/image" Target="../media/image516.png"/><Relationship Id="rId36" Type="http://schemas.openxmlformats.org/officeDocument/2006/relationships/image" Target="../media/image534.png"/><Relationship Id="rId39" Type="http://schemas.openxmlformats.org/officeDocument/2006/relationships/image" Target="../media/image543.png"/><Relationship Id="rId38" Type="http://schemas.openxmlformats.org/officeDocument/2006/relationships/image" Target="../media/image508.png"/><Relationship Id="rId20" Type="http://schemas.openxmlformats.org/officeDocument/2006/relationships/image" Target="../media/image497.png"/><Relationship Id="rId22" Type="http://schemas.openxmlformats.org/officeDocument/2006/relationships/image" Target="../media/image500.png"/><Relationship Id="rId21" Type="http://schemas.openxmlformats.org/officeDocument/2006/relationships/image" Target="../media/image501.png"/><Relationship Id="rId24" Type="http://schemas.openxmlformats.org/officeDocument/2006/relationships/image" Target="../media/image495.png"/><Relationship Id="rId23" Type="http://schemas.openxmlformats.org/officeDocument/2006/relationships/image" Target="../media/image511.png"/><Relationship Id="rId26" Type="http://schemas.openxmlformats.org/officeDocument/2006/relationships/image" Target="../media/image518.png"/><Relationship Id="rId25" Type="http://schemas.openxmlformats.org/officeDocument/2006/relationships/image" Target="../media/image506.png"/><Relationship Id="rId28" Type="http://schemas.openxmlformats.org/officeDocument/2006/relationships/image" Target="../media/image519.png"/><Relationship Id="rId27" Type="http://schemas.openxmlformats.org/officeDocument/2006/relationships/image" Target="../media/image514.png"/><Relationship Id="rId29" Type="http://schemas.openxmlformats.org/officeDocument/2006/relationships/image" Target="../media/image567.png"/><Relationship Id="rId11" Type="http://schemas.openxmlformats.org/officeDocument/2006/relationships/image" Target="../media/image483.png"/><Relationship Id="rId10" Type="http://schemas.openxmlformats.org/officeDocument/2006/relationships/image" Target="../media/image505.png"/><Relationship Id="rId13" Type="http://schemas.openxmlformats.org/officeDocument/2006/relationships/image" Target="../media/image494.png"/><Relationship Id="rId12" Type="http://schemas.openxmlformats.org/officeDocument/2006/relationships/image" Target="../media/image493.png"/><Relationship Id="rId15" Type="http://schemas.openxmlformats.org/officeDocument/2006/relationships/image" Target="../media/image496.png"/><Relationship Id="rId14" Type="http://schemas.openxmlformats.org/officeDocument/2006/relationships/image" Target="../media/image515.png"/><Relationship Id="rId17" Type="http://schemas.openxmlformats.org/officeDocument/2006/relationships/image" Target="../media/image502.png"/><Relationship Id="rId16" Type="http://schemas.openxmlformats.org/officeDocument/2006/relationships/image" Target="../media/image492.png"/><Relationship Id="rId19" Type="http://schemas.openxmlformats.org/officeDocument/2006/relationships/image" Target="../media/image499.png"/><Relationship Id="rId18" Type="http://schemas.openxmlformats.org/officeDocument/2006/relationships/image" Target="../media/image50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7.jpg"/><Relationship Id="rId4" Type="http://schemas.openxmlformats.org/officeDocument/2006/relationships/image" Target="../media/image11.png"/><Relationship Id="rId9" Type="http://schemas.openxmlformats.org/officeDocument/2006/relationships/image" Target="../media/image486.png"/><Relationship Id="rId5" Type="http://schemas.openxmlformats.org/officeDocument/2006/relationships/image" Target="../media/image490.png"/><Relationship Id="rId6" Type="http://schemas.openxmlformats.org/officeDocument/2006/relationships/image" Target="../media/image504.png"/><Relationship Id="rId7" Type="http://schemas.openxmlformats.org/officeDocument/2006/relationships/image" Target="../media/image489.png"/><Relationship Id="rId8" Type="http://schemas.openxmlformats.org/officeDocument/2006/relationships/image" Target="../media/image484.png"/><Relationship Id="rId73" Type="http://schemas.openxmlformats.org/officeDocument/2006/relationships/image" Target="../media/image17.jpg"/><Relationship Id="rId72" Type="http://schemas.openxmlformats.org/officeDocument/2006/relationships/image" Target="../media/image560.jpg"/><Relationship Id="rId71" Type="http://schemas.openxmlformats.org/officeDocument/2006/relationships/image" Target="../media/image549.png"/><Relationship Id="rId70" Type="http://schemas.openxmlformats.org/officeDocument/2006/relationships/image" Target="../media/image566.png"/><Relationship Id="rId62" Type="http://schemas.openxmlformats.org/officeDocument/2006/relationships/image" Target="../media/image548.png"/><Relationship Id="rId61" Type="http://schemas.openxmlformats.org/officeDocument/2006/relationships/image" Target="../media/image552.png"/><Relationship Id="rId64" Type="http://schemas.openxmlformats.org/officeDocument/2006/relationships/image" Target="../media/image544.png"/><Relationship Id="rId63" Type="http://schemas.openxmlformats.org/officeDocument/2006/relationships/image" Target="../media/image547.png"/><Relationship Id="rId66" Type="http://schemas.openxmlformats.org/officeDocument/2006/relationships/image" Target="../media/image590.png"/><Relationship Id="rId65" Type="http://schemas.openxmlformats.org/officeDocument/2006/relationships/image" Target="../media/image545.png"/><Relationship Id="rId68" Type="http://schemas.openxmlformats.org/officeDocument/2006/relationships/image" Target="../media/image569.png"/><Relationship Id="rId67" Type="http://schemas.openxmlformats.org/officeDocument/2006/relationships/image" Target="../media/image558.png"/><Relationship Id="rId60" Type="http://schemas.openxmlformats.org/officeDocument/2006/relationships/image" Target="../media/image540.png"/><Relationship Id="rId69" Type="http://schemas.openxmlformats.org/officeDocument/2006/relationships/image" Target="../media/image551.png"/><Relationship Id="rId51" Type="http://schemas.openxmlformats.org/officeDocument/2006/relationships/image" Target="../media/image541.png"/><Relationship Id="rId50" Type="http://schemas.openxmlformats.org/officeDocument/2006/relationships/image" Target="../media/image531.png"/><Relationship Id="rId53" Type="http://schemas.openxmlformats.org/officeDocument/2006/relationships/image" Target="../media/image528.png"/><Relationship Id="rId52" Type="http://schemas.openxmlformats.org/officeDocument/2006/relationships/image" Target="../media/image537.png"/><Relationship Id="rId55" Type="http://schemas.openxmlformats.org/officeDocument/2006/relationships/image" Target="../media/image536.png"/><Relationship Id="rId54" Type="http://schemas.openxmlformats.org/officeDocument/2006/relationships/image" Target="../media/image533.png"/><Relationship Id="rId57" Type="http://schemas.openxmlformats.org/officeDocument/2006/relationships/image" Target="../media/image539.png"/><Relationship Id="rId56" Type="http://schemas.openxmlformats.org/officeDocument/2006/relationships/image" Target="../media/image542.png"/><Relationship Id="rId59" Type="http://schemas.openxmlformats.org/officeDocument/2006/relationships/image" Target="../media/image550.png"/><Relationship Id="rId58" Type="http://schemas.openxmlformats.org/officeDocument/2006/relationships/image" Target="../media/image538.png"/></Relationships>
</file>

<file path=ppt/slides/_rels/slide9.xml.rels><?xml version="1.0" encoding="UTF-8" standalone="yes"?><Relationships xmlns="http://schemas.openxmlformats.org/package/2006/relationships"><Relationship Id="rId40" Type="http://schemas.openxmlformats.org/officeDocument/2006/relationships/image" Target="../media/image605.png"/><Relationship Id="rId42" Type="http://schemas.openxmlformats.org/officeDocument/2006/relationships/image" Target="../media/image591.png"/><Relationship Id="rId41" Type="http://schemas.openxmlformats.org/officeDocument/2006/relationships/image" Target="../media/image594.png"/><Relationship Id="rId44" Type="http://schemas.openxmlformats.org/officeDocument/2006/relationships/image" Target="../media/image593.png"/><Relationship Id="rId43" Type="http://schemas.openxmlformats.org/officeDocument/2006/relationships/image" Target="../media/image597.png"/><Relationship Id="rId46" Type="http://schemas.openxmlformats.org/officeDocument/2006/relationships/image" Target="../media/image589.jpg"/><Relationship Id="rId45" Type="http://schemas.openxmlformats.org/officeDocument/2006/relationships/image" Target="../media/image596.png"/><Relationship Id="rId107" Type="http://schemas.openxmlformats.org/officeDocument/2006/relationships/image" Target="../media/image663.png"/><Relationship Id="rId106" Type="http://schemas.openxmlformats.org/officeDocument/2006/relationships/image" Target="../media/image662.png"/><Relationship Id="rId105" Type="http://schemas.openxmlformats.org/officeDocument/2006/relationships/image" Target="../media/image680.png"/><Relationship Id="rId104" Type="http://schemas.openxmlformats.org/officeDocument/2006/relationships/image" Target="../media/image661.png"/><Relationship Id="rId109" Type="http://schemas.openxmlformats.org/officeDocument/2006/relationships/image" Target="../media/image667.png"/><Relationship Id="rId108" Type="http://schemas.openxmlformats.org/officeDocument/2006/relationships/image" Target="../media/image675.png"/><Relationship Id="rId48" Type="http://schemas.openxmlformats.org/officeDocument/2006/relationships/image" Target="../media/image612.png"/><Relationship Id="rId47" Type="http://schemas.openxmlformats.org/officeDocument/2006/relationships/image" Target="../media/image595.png"/><Relationship Id="rId49" Type="http://schemas.openxmlformats.org/officeDocument/2006/relationships/image" Target="../media/image607.png"/><Relationship Id="rId103" Type="http://schemas.openxmlformats.org/officeDocument/2006/relationships/image" Target="../media/image660.png"/><Relationship Id="rId102" Type="http://schemas.openxmlformats.org/officeDocument/2006/relationships/image" Target="../media/image657.png"/><Relationship Id="rId101" Type="http://schemas.openxmlformats.org/officeDocument/2006/relationships/image" Target="../media/image653.png"/><Relationship Id="rId100" Type="http://schemas.openxmlformats.org/officeDocument/2006/relationships/image" Target="../media/image650.png"/><Relationship Id="rId31" Type="http://schemas.openxmlformats.org/officeDocument/2006/relationships/image" Target="../media/image575.png"/><Relationship Id="rId30" Type="http://schemas.openxmlformats.org/officeDocument/2006/relationships/image" Target="../media/image580.png"/><Relationship Id="rId33" Type="http://schemas.openxmlformats.org/officeDocument/2006/relationships/image" Target="../media/image576.png"/><Relationship Id="rId32" Type="http://schemas.openxmlformats.org/officeDocument/2006/relationships/image" Target="../media/image598.png"/><Relationship Id="rId35" Type="http://schemas.openxmlformats.org/officeDocument/2006/relationships/image" Target="../media/image587.png"/><Relationship Id="rId34" Type="http://schemas.openxmlformats.org/officeDocument/2006/relationships/image" Target="../media/image584.png"/><Relationship Id="rId37" Type="http://schemas.openxmlformats.org/officeDocument/2006/relationships/image" Target="../media/image606.png"/><Relationship Id="rId36" Type="http://schemas.openxmlformats.org/officeDocument/2006/relationships/image" Target="../media/image585.png"/><Relationship Id="rId39" Type="http://schemas.openxmlformats.org/officeDocument/2006/relationships/image" Target="../media/image604.png"/><Relationship Id="rId38" Type="http://schemas.openxmlformats.org/officeDocument/2006/relationships/image" Target="../media/image600.png"/><Relationship Id="rId20" Type="http://schemas.openxmlformats.org/officeDocument/2006/relationships/image" Target="../media/image577.png"/><Relationship Id="rId22" Type="http://schemas.openxmlformats.org/officeDocument/2006/relationships/image" Target="../media/image582.png"/><Relationship Id="rId21" Type="http://schemas.openxmlformats.org/officeDocument/2006/relationships/image" Target="../media/image588.png"/><Relationship Id="rId24" Type="http://schemas.openxmlformats.org/officeDocument/2006/relationships/image" Target="../media/image574.png"/><Relationship Id="rId23" Type="http://schemas.openxmlformats.org/officeDocument/2006/relationships/image" Target="../media/image571.png"/><Relationship Id="rId26" Type="http://schemas.openxmlformats.org/officeDocument/2006/relationships/image" Target="../media/image570.png"/><Relationship Id="rId25" Type="http://schemas.openxmlformats.org/officeDocument/2006/relationships/image" Target="../media/image579.png"/><Relationship Id="rId28" Type="http://schemas.openxmlformats.org/officeDocument/2006/relationships/image" Target="../media/image568.png"/><Relationship Id="rId27" Type="http://schemas.openxmlformats.org/officeDocument/2006/relationships/image" Target="../media/image573.png"/><Relationship Id="rId29" Type="http://schemas.openxmlformats.org/officeDocument/2006/relationships/image" Target="../media/image572.png"/><Relationship Id="rId95" Type="http://schemas.openxmlformats.org/officeDocument/2006/relationships/image" Target="../media/image648.png"/><Relationship Id="rId94" Type="http://schemas.openxmlformats.org/officeDocument/2006/relationships/image" Target="../media/image638.png"/><Relationship Id="rId97" Type="http://schemas.openxmlformats.org/officeDocument/2006/relationships/image" Target="../media/image644.png"/><Relationship Id="rId96" Type="http://schemas.openxmlformats.org/officeDocument/2006/relationships/image" Target="../media/image640.png"/><Relationship Id="rId11" Type="http://schemas.openxmlformats.org/officeDocument/2006/relationships/image" Target="../media/image563.png"/><Relationship Id="rId99" Type="http://schemas.openxmlformats.org/officeDocument/2006/relationships/image" Target="../media/image651.png"/><Relationship Id="rId10" Type="http://schemas.openxmlformats.org/officeDocument/2006/relationships/image" Target="../media/image555.png"/><Relationship Id="rId98" Type="http://schemas.openxmlformats.org/officeDocument/2006/relationships/image" Target="../media/image654.png"/><Relationship Id="rId13" Type="http://schemas.openxmlformats.org/officeDocument/2006/relationships/image" Target="../media/image562.png"/><Relationship Id="rId12" Type="http://schemas.openxmlformats.org/officeDocument/2006/relationships/image" Target="../media/image557.png"/><Relationship Id="rId91" Type="http://schemas.openxmlformats.org/officeDocument/2006/relationships/image" Target="../media/image637.png"/><Relationship Id="rId90" Type="http://schemas.openxmlformats.org/officeDocument/2006/relationships/image" Target="../media/image642.png"/><Relationship Id="rId93" Type="http://schemas.openxmlformats.org/officeDocument/2006/relationships/image" Target="../media/image656.png"/><Relationship Id="rId92" Type="http://schemas.openxmlformats.org/officeDocument/2006/relationships/image" Target="../media/image645.png"/><Relationship Id="rId15" Type="http://schemas.openxmlformats.org/officeDocument/2006/relationships/image" Target="../media/image559.png"/><Relationship Id="rId110" Type="http://schemas.openxmlformats.org/officeDocument/2006/relationships/image" Target="../media/image659.png"/><Relationship Id="rId14" Type="http://schemas.openxmlformats.org/officeDocument/2006/relationships/image" Target="../media/image565.png"/><Relationship Id="rId17" Type="http://schemas.openxmlformats.org/officeDocument/2006/relationships/image" Target="../media/image581.png"/><Relationship Id="rId16" Type="http://schemas.openxmlformats.org/officeDocument/2006/relationships/image" Target="../media/image564.png"/><Relationship Id="rId19" Type="http://schemas.openxmlformats.org/officeDocument/2006/relationships/image" Target="../media/image583.png"/><Relationship Id="rId18" Type="http://schemas.openxmlformats.org/officeDocument/2006/relationships/image" Target="../media/image586.png"/><Relationship Id="rId112" Type="http://schemas.openxmlformats.org/officeDocument/2006/relationships/image" Target="../media/image17.jpg"/><Relationship Id="rId111" Type="http://schemas.openxmlformats.org/officeDocument/2006/relationships/image" Target="../media/image681.jpg"/><Relationship Id="rId84" Type="http://schemas.openxmlformats.org/officeDocument/2006/relationships/image" Target="../media/image634.png"/><Relationship Id="rId83" Type="http://schemas.openxmlformats.org/officeDocument/2006/relationships/image" Target="../media/image630.png"/><Relationship Id="rId86" Type="http://schemas.openxmlformats.org/officeDocument/2006/relationships/image" Target="../media/image628.png"/><Relationship Id="rId85" Type="http://schemas.openxmlformats.org/officeDocument/2006/relationships/image" Target="../media/image635.png"/><Relationship Id="rId88" Type="http://schemas.openxmlformats.org/officeDocument/2006/relationships/image" Target="../media/image641.png"/><Relationship Id="rId87" Type="http://schemas.openxmlformats.org/officeDocument/2006/relationships/image" Target="../media/image649.png"/><Relationship Id="rId89" Type="http://schemas.openxmlformats.org/officeDocument/2006/relationships/image" Target="../media/image655.png"/><Relationship Id="rId80" Type="http://schemas.openxmlformats.org/officeDocument/2006/relationships/image" Target="../media/image633.png"/><Relationship Id="rId82" Type="http://schemas.openxmlformats.org/officeDocument/2006/relationships/image" Target="../media/image632.png"/><Relationship Id="rId81" Type="http://schemas.openxmlformats.org/officeDocument/2006/relationships/image" Target="../media/image6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8.jpg"/><Relationship Id="rId4" Type="http://schemas.openxmlformats.org/officeDocument/2006/relationships/image" Target="../media/image11.png"/><Relationship Id="rId9" Type="http://schemas.openxmlformats.org/officeDocument/2006/relationships/image" Target="../media/image556.png"/><Relationship Id="rId5" Type="http://schemas.openxmlformats.org/officeDocument/2006/relationships/image" Target="../media/image546.png"/><Relationship Id="rId6" Type="http://schemas.openxmlformats.org/officeDocument/2006/relationships/image" Target="../media/image554.png"/><Relationship Id="rId7" Type="http://schemas.openxmlformats.org/officeDocument/2006/relationships/image" Target="../media/image553.png"/><Relationship Id="rId8" Type="http://schemas.openxmlformats.org/officeDocument/2006/relationships/image" Target="../media/image561.png"/><Relationship Id="rId73" Type="http://schemas.openxmlformats.org/officeDocument/2006/relationships/image" Target="../media/image643.png"/><Relationship Id="rId72" Type="http://schemas.openxmlformats.org/officeDocument/2006/relationships/image" Target="../media/image629.png"/><Relationship Id="rId75" Type="http://schemas.openxmlformats.org/officeDocument/2006/relationships/image" Target="../media/image623.png"/><Relationship Id="rId74" Type="http://schemas.openxmlformats.org/officeDocument/2006/relationships/image" Target="../media/image616.png"/><Relationship Id="rId77" Type="http://schemas.openxmlformats.org/officeDocument/2006/relationships/image" Target="../media/image627.png"/><Relationship Id="rId76" Type="http://schemas.openxmlformats.org/officeDocument/2006/relationships/image" Target="../media/image626.png"/><Relationship Id="rId79" Type="http://schemas.openxmlformats.org/officeDocument/2006/relationships/image" Target="../media/image647.png"/><Relationship Id="rId78" Type="http://schemas.openxmlformats.org/officeDocument/2006/relationships/image" Target="../media/image636.png"/><Relationship Id="rId71" Type="http://schemas.openxmlformats.org/officeDocument/2006/relationships/image" Target="../media/image614.png"/><Relationship Id="rId70" Type="http://schemas.openxmlformats.org/officeDocument/2006/relationships/image" Target="../media/image620.png"/><Relationship Id="rId62" Type="http://schemas.openxmlformats.org/officeDocument/2006/relationships/image" Target="../media/image601.png"/><Relationship Id="rId61" Type="http://schemas.openxmlformats.org/officeDocument/2006/relationships/image" Target="../media/image618.png"/><Relationship Id="rId64" Type="http://schemas.openxmlformats.org/officeDocument/2006/relationships/image" Target="../media/image615.png"/><Relationship Id="rId63" Type="http://schemas.openxmlformats.org/officeDocument/2006/relationships/image" Target="../media/image613.png"/><Relationship Id="rId66" Type="http://schemas.openxmlformats.org/officeDocument/2006/relationships/image" Target="../media/image622.png"/><Relationship Id="rId65" Type="http://schemas.openxmlformats.org/officeDocument/2006/relationships/image" Target="../media/image619.png"/><Relationship Id="rId68" Type="http://schemas.openxmlformats.org/officeDocument/2006/relationships/image" Target="../media/image609.png"/><Relationship Id="rId67" Type="http://schemas.openxmlformats.org/officeDocument/2006/relationships/image" Target="../media/image621.png"/><Relationship Id="rId60" Type="http://schemas.openxmlformats.org/officeDocument/2006/relationships/image" Target="../media/image608.png"/><Relationship Id="rId69" Type="http://schemas.openxmlformats.org/officeDocument/2006/relationships/image" Target="../media/image631.png"/><Relationship Id="rId51" Type="http://schemas.openxmlformats.org/officeDocument/2006/relationships/image" Target="../media/image646.png"/><Relationship Id="rId50" Type="http://schemas.openxmlformats.org/officeDocument/2006/relationships/image" Target="../media/image599.png"/><Relationship Id="rId53" Type="http://schemas.openxmlformats.org/officeDocument/2006/relationships/image" Target="../media/image603.png"/><Relationship Id="rId52" Type="http://schemas.openxmlformats.org/officeDocument/2006/relationships/image" Target="../media/image624.png"/><Relationship Id="rId55" Type="http://schemas.openxmlformats.org/officeDocument/2006/relationships/image" Target="../media/image592.png"/><Relationship Id="rId54" Type="http://schemas.openxmlformats.org/officeDocument/2006/relationships/image" Target="../media/image602.png"/><Relationship Id="rId57" Type="http://schemas.openxmlformats.org/officeDocument/2006/relationships/image" Target="../media/image611.png"/><Relationship Id="rId56" Type="http://schemas.openxmlformats.org/officeDocument/2006/relationships/image" Target="../media/image625.png"/><Relationship Id="rId59" Type="http://schemas.openxmlformats.org/officeDocument/2006/relationships/image" Target="../media/image610.png"/><Relationship Id="rId58" Type="http://schemas.openxmlformats.org/officeDocument/2006/relationships/image" Target="../media/image6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0" y="1056131"/>
            <a:ext cx="10058837" cy="5671376"/>
            <a:chOff x="0" y="1056131"/>
            <a:chExt cx="10058837" cy="5671376"/>
          </a:xfrm>
        </p:grpSpPr>
        <p:pic>
          <p:nvPicPr>
            <p:cNvPr id="63" name="Google Shape;6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056131"/>
              <a:ext cx="10058402" cy="5649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90416" y="1165860"/>
              <a:ext cx="329183" cy="26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75308" y="1245203"/>
              <a:ext cx="1157858" cy="87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80303" y="1165860"/>
              <a:ext cx="329183" cy="26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36765" y="1396364"/>
              <a:ext cx="2263901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4"/>
            <p:cNvSpPr/>
            <p:nvPr/>
          </p:nvSpPr>
          <p:spPr>
            <a:xfrm>
              <a:off x="9147240" y="3901439"/>
              <a:ext cx="911225" cy="1920239"/>
            </a:xfrm>
            <a:custGeom>
              <a:rect b="b" l="l" r="r" t="t"/>
              <a:pathLst>
                <a:path extrusionOk="0" h="1920239" w="911225">
                  <a:moveTo>
                    <a:pt x="562927" y="1919668"/>
                  </a:moveTo>
                  <a:lnTo>
                    <a:pt x="559879" y="1919668"/>
                  </a:lnTo>
                  <a:lnTo>
                    <a:pt x="556831" y="1916620"/>
                  </a:lnTo>
                  <a:lnTo>
                    <a:pt x="1524" y="1339500"/>
                  </a:lnTo>
                  <a:lnTo>
                    <a:pt x="1524" y="1337976"/>
                  </a:lnTo>
                  <a:lnTo>
                    <a:pt x="0" y="1337976"/>
                  </a:lnTo>
                  <a:lnTo>
                    <a:pt x="54" y="1331785"/>
                  </a:lnTo>
                  <a:lnTo>
                    <a:pt x="18185" y="794384"/>
                  </a:lnTo>
                  <a:lnTo>
                    <a:pt x="18287" y="789813"/>
                  </a:lnTo>
                  <a:lnTo>
                    <a:pt x="19812" y="789813"/>
                  </a:lnTo>
                  <a:lnTo>
                    <a:pt x="19812" y="786765"/>
                  </a:lnTo>
                  <a:lnTo>
                    <a:pt x="21335" y="786765"/>
                  </a:lnTo>
                  <a:lnTo>
                    <a:pt x="273081" y="440150"/>
                  </a:lnTo>
                  <a:lnTo>
                    <a:pt x="219646" y="8096"/>
                  </a:lnTo>
                  <a:lnTo>
                    <a:pt x="219646" y="3524"/>
                  </a:lnTo>
                  <a:lnTo>
                    <a:pt x="221170" y="2000"/>
                  </a:lnTo>
                  <a:lnTo>
                    <a:pt x="221170" y="476"/>
                  </a:lnTo>
                  <a:lnTo>
                    <a:pt x="221646" y="0"/>
                  </a:lnTo>
                  <a:lnTo>
                    <a:pt x="233175" y="0"/>
                  </a:lnTo>
                  <a:lnTo>
                    <a:pt x="309376" y="27908"/>
                  </a:lnTo>
                  <a:lnTo>
                    <a:pt x="259365" y="27908"/>
                  </a:lnTo>
                  <a:lnTo>
                    <a:pt x="262363" y="30956"/>
                  </a:lnTo>
                  <a:lnTo>
                    <a:pt x="237934" y="30956"/>
                  </a:lnTo>
                  <a:lnTo>
                    <a:pt x="289845" y="435578"/>
                  </a:lnTo>
                  <a:lnTo>
                    <a:pt x="379655" y="452342"/>
                  </a:lnTo>
                  <a:lnTo>
                    <a:pt x="285273" y="452342"/>
                  </a:lnTo>
                  <a:lnTo>
                    <a:pt x="50291" y="773049"/>
                  </a:lnTo>
                  <a:lnTo>
                    <a:pt x="102036" y="773049"/>
                  </a:lnTo>
                  <a:lnTo>
                    <a:pt x="44196" y="794384"/>
                  </a:lnTo>
                  <a:lnTo>
                    <a:pt x="60833" y="808101"/>
                  </a:lnTo>
                  <a:lnTo>
                    <a:pt x="35051" y="808101"/>
                  </a:lnTo>
                  <a:lnTo>
                    <a:pt x="16767" y="1321019"/>
                  </a:lnTo>
                  <a:lnTo>
                    <a:pt x="55998" y="1321019"/>
                  </a:lnTo>
                  <a:lnTo>
                    <a:pt x="45720" y="1325689"/>
                  </a:lnTo>
                  <a:lnTo>
                    <a:pt x="787146" y="1336452"/>
                  </a:lnTo>
                  <a:lnTo>
                    <a:pt x="866724" y="1336452"/>
                  </a:lnTo>
                  <a:lnTo>
                    <a:pt x="849173" y="1342548"/>
                  </a:lnTo>
                  <a:lnTo>
                    <a:pt x="27432" y="1342548"/>
                  </a:lnTo>
                  <a:lnTo>
                    <a:pt x="559879" y="1896713"/>
                  </a:lnTo>
                  <a:lnTo>
                    <a:pt x="577241" y="1896713"/>
                  </a:lnTo>
                  <a:lnTo>
                    <a:pt x="575119" y="1901380"/>
                  </a:lnTo>
                  <a:lnTo>
                    <a:pt x="911161" y="1901380"/>
                  </a:lnTo>
                  <a:lnTo>
                    <a:pt x="911161" y="1904454"/>
                  </a:lnTo>
                  <a:lnTo>
                    <a:pt x="562927" y="1919668"/>
                  </a:lnTo>
                  <a:close/>
                </a:path>
                <a:path extrusionOk="0" h="1920239" w="911225">
                  <a:moveTo>
                    <a:pt x="911161" y="265521"/>
                  </a:moveTo>
                  <a:lnTo>
                    <a:pt x="259365" y="27908"/>
                  </a:lnTo>
                  <a:lnTo>
                    <a:pt x="309376" y="27908"/>
                  </a:lnTo>
                  <a:lnTo>
                    <a:pt x="911161" y="248308"/>
                  </a:lnTo>
                  <a:lnTo>
                    <a:pt x="911161" y="265521"/>
                  </a:lnTo>
                  <a:close/>
                </a:path>
                <a:path extrusionOk="0" h="1920239" w="911225">
                  <a:moveTo>
                    <a:pt x="738453" y="515016"/>
                  </a:moveTo>
                  <a:lnTo>
                    <a:pt x="715422" y="515016"/>
                  </a:lnTo>
                  <a:lnTo>
                    <a:pt x="237934" y="30956"/>
                  </a:lnTo>
                  <a:lnTo>
                    <a:pt x="262363" y="30956"/>
                  </a:lnTo>
                  <a:lnTo>
                    <a:pt x="738453" y="515016"/>
                  </a:lnTo>
                  <a:close/>
                </a:path>
                <a:path extrusionOk="0" h="1920239" w="911225">
                  <a:moveTo>
                    <a:pt x="102036" y="773049"/>
                  </a:moveTo>
                  <a:lnTo>
                    <a:pt x="50291" y="773049"/>
                  </a:lnTo>
                  <a:lnTo>
                    <a:pt x="709326" y="531780"/>
                  </a:lnTo>
                  <a:lnTo>
                    <a:pt x="285273" y="452342"/>
                  </a:lnTo>
                  <a:lnTo>
                    <a:pt x="379655" y="452342"/>
                  </a:lnTo>
                  <a:lnTo>
                    <a:pt x="715422" y="515016"/>
                  </a:lnTo>
                  <a:lnTo>
                    <a:pt x="738453" y="515016"/>
                  </a:lnTo>
                  <a:lnTo>
                    <a:pt x="742950" y="519588"/>
                  </a:lnTo>
                  <a:lnTo>
                    <a:pt x="797668" y="519588"/>
                  </a:lnTo>
                  <a:lnTo>
                    <a:pt x="752094" y="533304"/>
                  </a:lnTo>
                  <a:lnTo>
                    <a:pt x="757283" y="543972"/>
                  </a:lnTo>
                  <a:lnTo>
                    <a:pt x="723042" y="543972"/>
                  </a:lnTo>
                  <a:lnTo>
                    <a:pt x="102036" y="773049"/>
                  </a:lnTo>
                  <a:close/>
                </a:path>
                <a:path extrusionOk="0" h="1920239" w="911225">
                  <a:moveTo>
                    <a:pt x="797668" y="519588"/>
                  </a:moveTo>
                  <a:lnTo>
                    <a:pt x="742950" y="519588"/>
                  </a:lnTo>
                  <a:lnTo>
                    <a:pt x="911161" y="468367"/>
                  </a:lnTo>
                  <a:lnTo>
                    <a:pt x="911161" y="485431"/>
                  </a:lnTo>
                  <a:lnTo>
                    <a:pt x="797668" y="519588"/>
                  </a:lnTo>
                  <a:close/>
                </a:path>
                <a:path extrusionOk="0" h="1920239" w="911225">
                  <a:moveTo>
                    <a:pt x="480081" y="1122616"/>
                  </a:moveTo>
                  <a:lnTo>
                    <a:pt x="442340" y="1122616"/>
                  </a:lnTo>
                  <a:lnTo>
                    <a:pt x="723042" y="543972"/>
                  </a:lnTo>
                  <a:lnTo>
                    <a:pt x="757283" y="543972"/>
                  </a:lnTo>
                  <a:lnTo>
                    <a:pt x="758765" y="547020"/>
                  </a:lnTo>
                  <a:lnTo>
                    <a:pt x="739902" y="547020"/>
                  </a:lnTo>
                  <a:lnTo>
                    <a:pt x="466820" y="1111948"/>
                  </a:lnTo>
                  <a:lnTo>
                    <a:pt x="496460" y="1111948"/>
                  </a:lnTo>
                  <a:lnTo>
                    <a:pt x="480081" y="1122616"/>
                  </a:lnTo>
                  <a:close/>
                </a:path>
                <a:path extrusionOk="0" h="1920239" w="911225">
                  <a:moveTo>
                    <a:pt x="496460" y="1111948"/>
                  </a:moveTo>
                  <a:lnTo>
                    <a:pt x="466820" y="1111948"/>
                  </a:lnTo>
                  <a:lnTo>
                    <a:pt x="883253" y="840200"/>
                  </a:lnTo>
                  <a:lnTo>
                    <a:pt x="739902" y="547020"/>
                  </a:lnTo>
                  <a:lnTo>
                    <a:pt x="758765" y="547020"/>
                  </a:lnTo>
                  <a:lnTo>
                    <a:pt x="895445" y="828008"/>
                  </a:lnTo>
                  <a:lnTo>
                    <a:pt x="911161" y="828008"/>
                  </a:lnTo>
                  <a:lnTo>
                    <a:pt x="911161" y="834467"/>
                  </a:lnTo>
                  <a:lnTo>
                    <a:pt x="909161" y="837152"/>
                  </a:lnTo>
                  <a:lnTo>
                    <a:pt x="911161" y="837473"/>
                  </a:lnTo>
                  <a:lnTo>
                    <a:pt x="911161" y="858488"/>
                  </a:lnTo>
                  <a:lnTo>
                    <a:pt x="900017" y="858488"/>
                  </a:lnTo>
                  <a:lnTo>
                    <a:pt x="899795" y="860012"/>
                  </a:lnTo>
                  <a:lnTo>
                    <a:pt x="883253" y="860012"/>
                  </a:lnTo>
                  <a:lnTo>
                    <a:pt x="496460" y="1111948"/>
                  </a:lnTo>
                  <a:close/>
                </a:path>
                <a:path extrusionOk="0" h="1920239" w="911225">
                  <a:moveTo>
                    <a:pt x="911161" y="828008"/>
                  </a:moveTo>
                  <a:lnTo>
                    <a:pt x="895445" y="828008"/>
                  </a:lnTo>
                  <a:lnTo>
                    <a:pt x="911161" y="806863"/>
                  </a:lnTo>
                  <a:lnTo>
                    <a:pt x="911161" y="828008"/>
                  </a:lnTo>
                  <a:close/>
                </a:path>
                <a:path extrusionOk="0" h="1920239" w="911225">
                  <a:moveTo>
                    <a:pt x="55998" y="1321019"/>
                  </a:moveTo>
                  <a:lnTo>
                    <a:pt x="16980" y="1321019"/>
                  </a:lnTo>
                  <a:lnTo>
                    <a:pt x="430148" y="1133379"/>
                  </a:lnTo>
                  <a:lnTo>
                    <a:pt x="35051" y="808101"/>
                  </a:lnTo>
                  <a:lnTo>
                    <a:pt x="60833" y="808101"/>
                  </a:lnTo>
                  <a:lnTo>
                    <a:pt x="442340" y="1122616"/>
                  </a:lnTo>
                  <a:lnTo>
                    <a:pt x="480081" y="1122616"/>
                  </a:lnTo>
                  <a:lnTo>
                    <a:pt x="472916" y="1127283"/>
                  </a:lnTo>
                  <a:lnTo>
                    <a:pt x="840581" y="1140999"/>
                  </a:lnTo>
                  <a:lnTo>
                    <a:pt x="858869" y="1140999"/>
                  </a:lnTo>
                  <a:lnTo>
                    <a:pt x="911161" y="1142974"/>
                  </a:lnTo>
                  <a:lnTo>
                    <a:pt x="911161" y="1144047"/>
                  </a:lnTo>
                  <a:lnTo>
                    <a:pt x="445484" y="1144047"/>
                  </a:lnTo>
                  <a:lnTo>
                    <a:pt x="55998" y="1321019"/>
                  </a:lnTo>
                  <a:close/>
                </a:path>
                <a:path extrusionOk="0" h="1920239" w="911225">
                  <a:moveTo>
                    <a:pt x="911161" y="866768"/>
                  </a:moveTo>
                  <a:lnTo>
                    <a:pt x="900017" y="858488"/>
                  </a:lnTo>
                  <a:lnTo>
                    <a:pt x="911161" y="858488"/>
                  </a:lnTo>
                  <a:lnTo>
                    <a:pt x="911161" y="866768"/>
                  </a:lnTo>
                  <a:close/>
                </a:path>
                <a:path extrusionOk="0" h="1920239" w="911225">
                  <a:moveTo>
                    <a:pt x="858869" y="1140999"/>
                  </a:moveTo>
                  <a:lnTo>
                    <a:pt x="840581" y="1140999"/>
                  </a:lnTo>
                  <a:lnTo>
                    <a:pt x="883253" y="860012"/>
                  </a:lnTo>
                  <a:lnTo>
                    <a:pt x="899795" y="860012"/>
                  </a:lnTo>
                  <a:lnTo>
                    <a:pt x="858869" y="1140999"/>
                  </a:lnTo>
                  <a:close/>
                </a:path>
                <a:path extrusionOk="0" h="1920239" w="911225">
                  <a:moveTo>
                    <a:pt x="866724" y="1336452"/>
                  </a:moveTo>
                  <a:lnTo>
                    <a:pt x="787146" y="1336452"/>
                  </a:lnTo>
                  <a:lnTo>
                    <a:pt x="445484" y="1144047"/>
                  </a:lnTo>
                  <a:lnTo>
                    <a:pt x="480536" y="1144047"/>
                  </a:lnTo>
                  <a:lnTo>
                    <a:pt x="813054" y="1331785"/>
                  </a:lnTo>
                  <a:lnTo>
                    <a:pt x="880162" y="1331785"/>
                  </a:lnTo>
                  <a:lnTo>
                    <a:pt x="866724" y="1336452"/>
                  </a:lnTo>
                  <a:close/>
                </a:path>
                <a:path extrusionOk="0" h="1920239" w="911225">
                  <a:moveTo>
                    <a:pt x="829913" y="1331785"/>
                  </a:moveTo>
                  <a:lnTo>
                    <a:pt x="813054" y="1331785"/>
                  </a:lnTo>
                  <a:lnTo>
                    <a:pt x="839057" y="1157763"/>
                  </a:lnTo>
                  <a:lnTo>
                    <a:pt x="480536" y="1144047"/>
                  </a:lnTo>
                  <a:lnTo>
                    <a:pt x="911161" y="1144047"/>
                  </a:lnTo>
                  <a:lnTo>
                    <a:pt x="911161" y="1157763"/>
                  </a:lnTo>
                  <a:lnTo>
                    <a:pt x="855821" y="1157763"/>
                  </a:lnTo>
                  <a:lnTo>
                    <a:pt x="829913" y="1331785"/>
                  </a:lnTo>
                  <a:close/>
                </a:path>
                <a:path extrusionOk="0" h="1920239" w="911225">
                  <a:moveTo>
                    <a:pt x="911161" y="1159731"/>
                  </a:moveTo>
                  <a:lnTo>
                    <a:pt x="855821" y="1157763"/>
                  </a:lnTo>
                  <a:lnTo>
                    <a:pt x="911161" y="1157763"/>
                  </a:lnTo>
                  <a:lnTo>
                    <a:pt x="911161" y="1159731"/>
                  </a:lnTo>
                  <a:close/>
                </a:path>
                <a:path extrusionOk="0" h="1920239" w="911225">
                  <a:moveTo>
                    <a:pt x="880162" y="1331785"/>
                  </a:moveTo>
                  <a:lnTo>
                    <a:pt x="829913" y="1331785"/>
                  </a:lnTo>
                  <a:lnTo>
                    <a:pt x="911161" y="1303403"/>
                  </a:lnTo>
                  <a:lnTo>
                    <a:pt x="911161" y="1321019"/>
                  </a:lnTo>
                  <a:lnTo>
                    <a:pt x="880162" y="1331785"/>
                  </a:lnTo>
                  <a:close/>
                </a:path>
                <a:path extrusionOk="0" h="1920239" w="911225">
                  <a:moveTo>
                    <a:pt x="577241" y="1896713"/>
                  </a:moveTo>
                  <a:lnTo>
                    <a:pt x="559879" y="1896713"/>
                  </a:lnTo>
                  <a:lnTo>
                    <a:pt x="805434" y="1353216"/>
                  </a:lnTo>
                  <a:lnTo>
                    <a:pt x="27432" y="1342548"/>
                  </a:lnTo>
                  <a:lnTo>
                    <a:pt x="849173" y="1342548"/>
                  </a:lnTo>
                  <a:lnTo>
                    <a:pt x="836009" y="1347120"/>
                  </a:lnTo>
                  <a:lnTo>
                    <a:pt x="849225" y="1357788"/>
                  </a:lnTo>
                  <a:lnTo>
                    <a:pt x="822293" y="1357788"/>
                  </a:lnTo>
                  <a:lnTo>
                    <a:pt x="577241" y="1896713"/>
                  </a:lnTo>
                  <a:close/>
                </a:path>
                <a:path extrusionOk="0" h="1920239" w="911225">
                  <a:moveTo>
                    <a:pt x="911161" y="1429428"/>
                  </a:moveTo>
                  <a:lnTo>
                    <a:pt x="822293" y="1357788"/>
                  </a:lnTo>
                  <a:lnTo>
                    <a:pt x="849225" y="1357788"/>
                  </a:lnTo>
                  <a:lnTo>
                    <a:pt x="911161" y="1407780"/>
                  </a:lnTo>
                  <a:lnTo>
                    <a:pt x="911161" y="1429428"/>
                  </a:lnTo>
                  <a:close/>
                </a:path>
                <a:path extrusionOk="0" h="1920239" w="911225">
                  <a:moveTo>
                    <a:pt x="911161" y="1901380"/>
                  </a:moveTo>
                  <a:lnTo>
                    <a:pt x="575119" y="1901380"/>
                  </a:lnTo>
                  <a:lnTo>
                    <a:pt x="911161" y="1886696"/>
                  </a:lnTo>
                  <a:lnTo>
                    <a:pt x="911161" y="190138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630858" y="5222557"/>
              <a:ext cx="2427604" cy="1504950"/>
            </a:xfrm>
            <a:custGeom>
              <a:rect b="b" l="l" r="r" t="t"/>
              <a:pathLst>
                <a:path extrusionOk="0" h="1504950" w="2427604">
                  <a:moveTo>
                    <a:pt x="1520952" y="1524"/>
                  </a:moveTo>
                  <a:lnTo>
                    <a:pt x="1517903" y="1524"/>
                  </a:lnTo>
                  <a:lnTo>
                    <a:pt x="1517903" y="0"/>
                  </a:lnTo>
                  <a:lnTo>
                    <a:pt x="1519427" y="0"/>
                  </a:lnTo>
                  <a:lnTo>
                    <a:pt x="1520952" y="1524"/>
                  </a:lnTo>
                  <a:close/>
                </a:path>
                <a:path extrusionOk="0" h="1504950" w="2427604">
                  <a:moveTo>
                    <a:pt x="245124" y="1504378"/>
                  </a:moveTo>
                  <a:lnTo>
                    <a:pt x="220955" y="1504378"/>
                  </a:lnTo>
                  <a:lnTo>
                    <a:pt x="3048" y="1297781"/>
                  </a:lnTo>
                  <a:lnTo>
                    <a:pt x="1523" y="1296257"/>
                  </a:lnTo>
                  <a:lnTo>
                    <a:pt x="1523" y="1294733"/>
                  </a:lnTo>
                  <a:lnTo>
                    <a:pt x="0" y="1293209"/>
                  </a:lnTo>
                  <a:lnTo>
                    <a:pt x="0" y="1290161"/>
                  </a:lnTo>
                  <a:lnTo>
                    <a:pt x="1523" y="1288637"/>
                  </a:lnTo>
                  <a:lnTo>
                    <a:pt x="1523" y="1287113"/>
                  </a:lnTo>
                  <a:lnTo>
                    <a:pt x="3048" y="1287113"/>
                  </a:lnTo>
                  <a:lnTo>
                    <a:pt x="588835" y="610742"/>
                  </a:lnTo>
                  <a:lnTo>
                    <a:pt x="701706" y="297751"/>
                  </a:lnTo>
                  <a:lnTo>
                    <a:pt x="703230" y="296227"/>
                  </a:lnTo>
                  <a:lnTo>
                    <a:pt x="703230" y="294703"/>
                  </a:lnTo>
                  <a:lnTo>
                    <a:pt x="704754" y="294703"/>
                  </a:lnTo>
                  <a:lnTo>
                    <a:pt x="704754" y="293179"/>
                  </a:lnTo>
                  <a:lnTo>
                    <a:pt x="706278" y="293179"/>
                  </a:lnTo>
                  <a:lnTo>
                    <a:pt x="1516380" y="1524"/>
                  </a:lnTo>
                  <a:lnTo>
                    <a:pt x="1522475" y="1524"/>
                  </a:lnTo>
                  <a:lnTo>
                    <a:pt x="1574572" y="21431"/>
                  </a:lnTo>
                  <a:lnTo>
                    <a:pt x="1508759" y="21431"/>
                  </a:lnTo>
                  <a:lnTo>
                    <a:pt x="729138" y="302323"/>
                  </a:lnTo>
                  <a:lnTo>
                    <a:pt x="753543" y="317563"/>
                  </a:lnTo>
                  <a:lnTo>
                    <a:pt x="719994" y="317563"/>
                  </a:lnTo>
                  <a:lnTo>
                    <a:pt x="722103" y="337470"/>
                  </a:lnTo>
                  <a:lnTo>
                    <a:pt x="704754" y="337470"/>
                  </a:lnTo>
                  <a:lnTo>
                    <a:pt x="605599" y="612267"/>
                  </a:lnTo>
                  <a:lnTo>
                    <a:pt x="627478" y="625983"/>
                  </a:lnTo>
                  <a:lnTo>
                    <a:pt x="597979" y="625983"/>
                  </a:lnTo>
                  <a:lnTo>
                    <a:pt x="70103" y="1233678"/>
                  </a:lnTo>
                  <a:lnTo>
                    <a:pt x="97286" y="1233678"/>
                  </a:lnTo>
                  <a:lnTo>
                    <a:pt x="32003" y="1284065"/>
                  </a:lnTo>
                  <a:lnTo>
                    <a:pt x="498011" y="1300829"/>
                  </a:lnTo>
                  <a:lnTo>
                    <a:pt x="30480" y="1300829"/>
                  </a:lnTo>
                  <a:lnTo>
                    <a:pt x="245124" y="1504378"/>
                  </a:lnTo>
                  <a:close/>
                </a:path>
                <a:path extrusionOk="0" h="1504950" w="2427604">
                  <a:moveTo>
                    <a:pt x="1472201" y="755809"/>
                  </a:moveTo>
                  <a:lnTo>
                    <a:pt x="1455324" y="755809"/>
                  </a:lnTo>
                  <a:lnTo>
                    <a:pt x="1508759" y="21431"/>
                  </a:lnTo>
                  <a:lnTo>
                    <a:pt x="1574572" y="21431"/>
                  </a:lnTo>
                  <a:lnTo>
                    <a:pt x="1586539" y="26003"/>
                  </a:lnTo>
                  <a:lnTo>
                    <a:pt x="1539239" y="26003"/>
                  </a:lnTo>
                  <a:lnTo>
                    <a:pt x="1545012" y="35147"/>
                  </a:lnTo>
                  <a:lnTo>
                    <a:pt x="1525523" y="35147"/>
                  </a:lnTo>
                  <a:lnTo>
                    <a:pt x="1472201" y="755809"/>
                  </a:lnTo>
                  <a:close/>
                </a:path>
                <a:path extrusionOk="0" h="1504950" w="2427604">
                  <a:moveTo>
                    <a:pt x="2427541" y="364853"/>
                  </a:moveTo>
                  <a:lnTo>
                    <a:pt x="1539239" y="26003"/>
                  </a:lnTo>
                  <a:lnTo>
                    <a:pt x="1586539" y="26003"/>
                  </a:lnTo>
                  <a:lnTo>
                    <a:pt x="2427541" y="347360"/>
                  </a:lnTo>
                  <a:lnTo>
                    <a:pt x="2427541" y="364853"/>
                  </a:lnTo>
                  <a:close/>
                </a:path>
                <a:path extrusionOk="0" h="1504950" w="2427604">
                  <a:moveTo>
                    <a:pt x="1516372" y="757332"/>
                  </a:moveTo>
                  <a:lnTo>
                    <a:pt x="1472088" y="757332"/>
                  </a:lnTo>
                  <a:lnTo>
                    <a:pt x="1873377" y="586359"/>
                  </a:lnTo>
                  <a:lnTo>
                    <a:pt x="1525523" y="35147"/>
                  </a:lnTo>
                  <a:lnTo>
                    <a:pt x="1545012" y="35147"/>
                  </a:lnTo>
                  <a:lnTo>
                    <a:pt x="1890141" y="581787"/>
                  </a:lnTo>
                  <a:lnTo>
                    <a:pt x="2104973" y="581787"/>
                  </a:lnTo>
                  <a:lnTo>
                    <a:pt x="1913000" y="597026"/>
                  </a:lnTo>
                  <a:lnTo>
                    <a:pt x="1926006" y="604647"/>
                  </a:lnTo>
                  <a:lnTo>
                    <a:pt x="1873377" y="604647"/>
                  </a:lnTo>
                  <a:lnTo>
                    <a:pt x="1516372" y="757332"/>
                  </a:lnTo>
                  <a:close/>
                </a:path>
                <a:path extrusionOk="0" h="1504950" w="2427604">
                  <a:moveTo>
                    <a:pt x="1512809" y="758856"/>
                  </a:moveTo>
                  <a:lnTo>
                    <a:pt x="1429416" y="758856"/>
                  </a:lnTo>
                  <a:lnTo>
                    <a:pt x="719994" y="317563"/>
                  </a:lnTo>
                  <a:lnTo>
                    <a:pt x="753543" y="317563"/>
                  </a:lnTo>
                  <a:lnTo>
                    <a:pt x="1455324" y="755809"/>
                  </a:lnTo>
                  <a:lnTo>
                    <a:pt x="1472201" y="755809"/>
                  </a:lnTo>
                  <a:lnTo>
                    <a:pt x="1472088" y="757332"/>
                  </a:lnTo>
                  <a:lnTo>
                    <a:pt x="1516372" y="757332"/>
                  </a:lnTo>
                  <a:lnTo>
                    <a:pt x="1512809" y="758856"/>
                  </a:lnTo>
                  <a:close/>
                </a:path>
                <a:path extrusionOk="0" h="1504950" w="2427604">
                  <a:moveTo>
                    <a:pt x="760430" y="699325"/>
                  </a:moveTo>
                  <a:lnTo>
                    <a:pt x="744473" y="699325"/>
                  </a:lnTo>
                  <a:lnTo>
                    <a:pt x="704754" y="337470"/>
                  </a:lnTo>
                  <a:lnTo>
                    <a:pt x="722103" y="337470"/>
                  </a:lnTo>
                  <a:lnTo>
                    <a:pt x="760430" y="699325"/>
                  </a:lnTo>
                  <a:close/>
                </a:path>
                <a:path extrusionOk="0" h="1504950" w="2427604">
                  <a:moveTo>
                    <a:pt x="2104973" y="581787"/>
                  </a:moveTo>
                  <a:lnTo>
                    <a:pt x="1890141" y="581787"/>
                  </a:lnTo>
                  <a:lnTo>
                    <a:pt x="2427541" y="538656"/>
                  </a:lnTo>
                  <a:lnTo>
                    <a:pt x="2427541" y="556180"/>
                  </a:lnTo>
                  <a:lnTo>
                    <a:pt x="2104973" y="581787"/>
                  </a:lnTo>
                  <a:close/>
                </a:path>
                <a:path extrusionOk="0" h="1504950" w="2427604">
                  <a:moveTo>
                    <a:pt x="1674967" y="1413891"/>
                  </a:moveTo>
                  <a:lnTo>
                    <a:pt x="1656683" y="1413891"/>
                  </a:lnTo>
                  <a:lnTo>
                    <a:pt x="1873377" y="604647"/>
                  </a:lnTo>
                  <a:lnTo>
                    <a:pt x="1926006" y="604647"/>
                  </a:lnTo>
                  <a:lnTo>
                    <a:pt x="1939010" y="612267"/>
                  </a:lnTo>
                  <a:lnTo>
                    <a:pt x="1888616" y="612267"/>
                  </a:lnTo>
                  <a:lnTo>
                    <a:pt x="1674967" y="1413891"/>
                  </a:lnTo>
                  <a:close/>
                </a:path>
                <a:path extrusionOk="0" h="1504950" w="2427604">
                  <a:moveTo>
                    <a:pt x="2377527" y="1455039"/>
                  </a:moveTo>
                  <a:lnTo>
                    <a:pt x="2353913" y="1455039"/>
                  </a:lnTo>
                  <a:lnTo>
                    <a:pt x="1888616" y="612267"/>
                  </a:lnTo>
                  <a:lnTo>
                    <a:pt x="1939010" y="612267"/>
                  </a:lnTo>
                  <a:lnTo>
                    <a:pt x="1941610" y="613791"/>
                  </a:lnTo>
                  <a:lnTo>
                    <a:pt x="1908428" y="613791"/>
                  </a:lnTo>
                  <a:lnTo>
                    <a:pt x="2361532" y="1435227"/>
                  </a:lnTo>
                  <a:lnTo>
                    <a:pt x="2379143" y="1435227"/>
                  </a:lnTo>
                  <a:lnTo>
                    <a:pt x="2377776" y="1451991"/>
                  </a:lnTo>
                  <a:lnTo>
                    <a:pt x="2377651" y="1453515"/>
                  </a:lnTo>
                  <a:lnTo>
                    <a:pt x="2377527" y="1455039"/>
                  </a:lnTo>
                  <a:close/>
                </a:path>
                <a:path extrusionOk="0" h="1504950" w="2427604">
                  <a:moveTo>
                    <a:pt x="2379143" y="1435227"/>
                  </a:moveTo>
                  <a:lnTo>
                    <a:pt x="2361532" y="1435227"/>
                  </a:lnTo>
                  <a:lnTo>
                    <a:pt x="2405728" y="905446"/>
                  </a:lnTo>
                  <a:lnTo>
                    <a:pt x="1908428" y="613791"/>
                  </a:lnTo>
                  <a:lnTo>
                    <a:pt x="1941610" y="613791"/>
                  </a:lnTo>
                  <a:lnTo>
                    <a:pt x="2413349" y="890206"/>
                  </a:lnTo>
                  <a:lnTo>
                    <a:pt x="2427541" y="890206"/>
                  </a:lnTo>
                  <a:lnTo>
                    <a:pt x="2427541" y="899376"/>
                  </a:lnTo>
                  <a:lnTo>
                    <a:pt x="2422492" y="903922"/>
                  </a:lnTo>
                  <a:lnTo>
                    <a:pt x="2379143" y="1435227"/>
                  </a:lnTo>
                  <a:close/>
                </a:path>
                <a:path extrusionOk="0" h="1504950" w="2427604">
                  <a:moveTo>
                    <a:pt x="97286" y="1233678"/>
                  </a:moveTo>
                  <a:lnTo>
                    <a:pt x="70103" y="1233678"/>
                  </a:lnTo>
                  <a:lnTo>
                    <a:pt x="739806" y="716089"/>
                  </a:lnTo>
                  <a:lnTo>
                    <a:pt x="597979" y="625983"/>
                  </a:lnTo>
                  <a:lnTo>
                    <a:pt x="627478" y="625983"/>
                  </a:lnTo>
                  <a:lnTo>
                    <a:pt x="744473" y="699325"/>
                  </a:lnTo>
                  <a:lnTo>
                    <a:pt x="760430" y="699325"/>
                  </a:lnTo>
                  <a:lnTo>
                    <a:pt x="761237" y="706945"/>
                  </a:lnTo>
                  <a:lnTo>
                    <a:pt x="996632" y="725233"/>
                  </a:lnTo>
                  <a:lnTo>
                    <a:pt x="779525" y="725233"/>
                  </a:lnTo>
                  <a:lnTo>
                    <a:pt x="783301" y="728281"/>
                  </a:lnTo>
                  <a:lnTo>
                    <a:pt x="752093" y="728281"/>
                  </a:lnTo>
                  <a:lnTo>
                    <a:pt x="97286" y="1233678"/>
                  </a:lnTo>
                  <a:close/>
                </a:path>
                <a:path extrusionOk="0" h="1504950" w="2427604">
                  <a:moveTo>
                    <a:pt x="1263764" y="1100899"/>
                  </a:moveTo>
                  <a:lnTo>
                    <a:pt x="1244822" y="1100899"/>
                  </a:lnTo>
                  <a:lnTo>
                    <a:pt x="1449228" y="777145"/>
                  </a:lnTo>
                  <a:lnTo>
                    <a:pt x="779525" y="725233"/>
                  </a:lnTo>
                  <a:lnTo>
                    <a:pt x="996632" y="725233"/>
                  </a:lnTo>
                  <a:lnTo>
                    <a:pt x="1429416" y="758856"/>
                  </a:lnTo>
                  <a:lnTo>
                    <a:pt x="1512809" y="758856"/>
                  </a:lnTo>
                  <a:lnTo>
                    <a:pt x="1473612" y="775620"/>
                  </a:lnTo>
                  <a:lnTo>
                    <a:pt x="1478011" y="790956"/>
                  </a:lnTo>
                  <a:lnTo>
                    <a:pt x="1459896" y="790956"/>
                  </a:lnTo>
                  <a:lnTo>
                    <a:pt x="1263764" y="1100899"/>
                  </a:lnTo>
                  <a:close/>
                </a:path>
                <a:path extrusionOk="0" h="1504950" w="2427604">
                  <a:moveTo>
                    <a:pt x="1124154" y="1322260"/>
                  </a:moveTo>
                  <a:lnTo>
                    <a:pt x="1093755" y="1322260"/>
                  </a:lnTo>
                  <a:lnTo>
                    <a:pt x="752093" y="728281"/>
                  </a:lnTo>
                  <a:lnTo>
                    <a:pt x="783301" y="728281"/>
                  </a:lnTo>
                  <a:lnTo>
                    <a:pt x="809845" y="749713"/>
                  </a:lnTo>
                  <a:lnTo>
                    <a:pt x="784098" y="749713"/>
                  </a:lnTo>
                  <a:lnTo>
                    <a:pt x="1108995" y="1316164"/>
                  </a:lnTo>
                  <a:lnTo>
                    <a:pt x="1127983" y="1316164"/>
                  </a:lnTo>
                  <a:lnTo>
                    <a:pt x="1124154" y="1322260"/>
                  </a:lnTo>
                  <a:close/>
                </a:path>
                <a:path extrusionOk="0" h="1504950" w="2427604">
                  <a:moveTo>
                    <a:pt x="1127983" y="1316164"/>
                  </a:moveTo>
                  <a:lnTo>
                    <a:pt x="1108995" y="1316164"/>
                  </a:lnTo>
                  <a:lnTo>
                    <a:pt x="1235678" y="1114615"/>
                  </a:lnTo>
                  <a:lnTo>
                    <a:pt x="784098" y="749713"/>
                  </a:lnTo>
                  <a:lnTo>
                    <a:pt x="809845" y="749713"/>
                  </a:lnTo>
                  <a:lnTo>
                    <a:pt x="1244822" y="1100899"/>
                  </a:lnTo>
                  <a:lnTo>
                    <a:pt x="1263764" y="1100899"/>
                  </a:lnTo>
                  <a:lnTo>
                    <a:pt x="1257014" y="1111567"/>
                  </a:lnTo>
                  <a:lnTo>
                    <a:pt x="1274093" y="1125283"/>
                  </a:lnTo>
                  <a:lnTo>
                    <a:pt x="1247870" y="1125283"/>
                  </a:lnTo>
                  <a:lnTo>
                    <a:pt x="1127983" y="1316164"/>
                  </a:lnTo>
                  <a:close/>
                </a:path>
                <a:path extrusionOk="0" h="1504950" w="2427604">
                  <a:moveTo>
                    <a:pt x="1672936" y="1421510"/>
                  </a:moveTo>
                  <a:lnTo>
                    <a:pt x="1642967" y="1421510"/>
                  </a:lnTo>
                  <a:lnTo>
                    <a:pt x="1459896" y="790956"/>
                  </a:lnTo>
                  <a:lnTo>
                    <a:pt x="1478011" y="790956"/>
                  </a:lnTo>
                  <a:lnTo>
                    <a:pt x="1656683" y="1413891"/>
                  </a:lnTo>
                  <a:lnTo>
                    <a:pt x="1674967" y="1413891"/>
                  </a:lnTo>
                  <a:lnTo>
                    <a:pt x="1672936" y="1421510"/>
                  </a:lnTo>
                  <a:close/>
                </a:path>
                <a:path extrusionOk="0" h="1504950" w="2427604">
                  <a:moveTo>
                    <a:pt x="2427541" y="890206"/>
                  </a:moveTo>
                  <a:lnTo>
                    <a:pt x="2413349" y="890206"/>
                  </a:lnTo>
                  <a:lnTo>
                    <a:pt x="2427541" y="877395"/>
                  </a:lnTo>
                  <a:lnTo>
                    <a:pt x="2427541" y="890206"/>
                  </a:lnTo>
                  <a:close/>
                </a:path>
                <a:path extrusionOk="0" h="1504950" w="2427604">
                  <a:moveTo>
                    <a:pt x="1670499" y="1430655"/>
                  </a:moveTo>
                  <a:lnTo>
                    <a:pt x="1626203" y="1430655"/>
                  </a:lnTo>
                  <a:lnTo>
                    <a:pt x="1247870" y="1125283"/>
                  </a:lnTo>
                  <a:lnTo>
                    <a:pt x="1274093" y="1125283"/>
                  </a:lnTo>
                  <a:lnTo>
                    <a:pt x="1642967" y="1421510"/>
                  </a:lnTo>
                  <a:lnTo>
                    <a:pt x="1672936" y="1421510"/>
                  </a:lnTo>
                  <a:lnTo>
                    <a:pt x="1670499" y="1430655"/>
                  </a:lnTo>
                  <a:close/>
                </a:path>
                <a:path extrusionOk="0" h="1504950" w="2427604">
                  <a:moveTo>
                    <a:pt x="1065755" y="1504378"/>
                  </a:moveTo>
                  <a:lnTo>
                    <a:pt x="1048044" y="1504378"/>
                  </a:lnTo>
                  <a:lnTo>
                    <a:pt x="1096803" y="1339024"/>
                  </a:lnTo>
                  <a:lnTo>
                    <a:pt x="30480" y="1300829"/>
                  </a:lnTo>
                  <a:lnTo>
                    <a:pt x="498011" y="1300829"/>
                  </a:lnTo>
                  <a:lnTo>
                    <a:pt x="1093755" y="1322260"/>
                  </a:lnTo>
                  <a:lnTo>
                    <a:pt x="1124154" y="1322260"/>
                  </a:lnTo>
                  <a:lnTo>
                    <a:pt x="1121282" y="1326832"/>
                  </a:lnTo>
                  <a:lnTo>
                    <a:pt x="1217635" y="1346644"/>
                  </a:lnTo>
                  <a:lnTo>
                    <a:pt x="1112043" y="1346644"/>
                  </a:lnTo>
                  <a:lnTo>
                    <a:pt x="1065755" y="1504378"/>
                  </a:lnTo>
                  <a:close/>
                </a:path>
                <a:path extrusionOk="0" h="1504950" w="2427604">
                  <a:moveTo>
                    <a:pt x="1324900" y="1504378"/>
                  </a:moveTo>
                  <a:lnTo>
                    <a:pt x="1298936" y="1504378"/>
                  </a:lnTo>
                  <a:lnTo>
                    <a:pt x="1112043" y="1346644"/>
                  </a:lnTo>
                  <a:lnTo>
                    <a:pt x="1138046" y="1346644"/>
                  </a:lnTo>
                  <a:lnTo>
                    <a:pt x="1324900" y="1504378"/>
                  </a:lnTo>
                  <a:close/>
                </a:path>
                <a:path extrusionOk="0" h="1504950" w="2427604">
                  <a:moveTo>
                    <a:pt x="1693834" y="1504378"/>
                  </a:moveTo>
                  <a:lnTo>
                    <a:pt x="1676121" y="1504378"/>
                  </a:lnTo>
                  <a:lnTo>
                    <a:pt x="1652111" y="1451991"/>
                  </a:lnTo>
                  <a:lnTo>
                    <a:pt x="1138046" y="1346644"/>
                  </a:lnTo>
                  <a:lnTo>
                    <a:pt x="1217635" y="1346644"/>
                  </a:lnTo>
                  <a:lnTo>
                    <a:pt x="1626203" y="1430655"/>
                  </a:lnTo>
                  <a:lnTo>
                    <a:pt x="1670499" y="1430655"/>
                  </a:lnTo>
                  <a:lnTo>
                    <a:pt x="1668874" y="1436751"/>
                  </a:lnTo>
                  <a:lnTo>
                    <a:pt x="2296835" y="1453515"/>
                  </a:lnTo>
                  <a:lnTo>
                    <a:pt x="1670399" y="1453515"/>
                  </a:lnTo>
                  <a:lnTo>
                    <a:pt x="1693834" y="1504378"/>
                  </a:lnTo>
                  <a:close/>
                </a:path>
                <a:path extrusionOk="0" h="1504950" w="2427604">
                  <a:moveTo>
                    <a:pt x="2346674" y="1504378"/>
                  </a:moveTo>
                  <a:lnTo>
                    <a:pt x="2324749" y="1504378"/>
                  </a:lnTo>
                  <a:lnTo>
                    <a:pt x="2350864" y="1471898"/>
                  </a:lnTo>
                  <a:lnTo>
                    <a:pt x="1670399" y="1453515"/>
                  </a:lnTo>
                  <a:lnTo>
                    <a:pt x="2296835" y="1453515"/>
                  </a:lnTo>
                  <a:lnTo>
                    <a:pt x="2353913" y="1455039"/>
                  </a:lnTo>
                  <a:lnTo>
                    <a:pt x="2377527" y="1455039"/>
                  </a:lnTo>
                  <a:lnTo>
                    <a:pt x="2376773" y="1464278"/>
                  </a:lnTo>
                  <a:lnTo>
                    <a:pt x="2376773" y="1467326"/>
                  </a:lnTo>
                  <a:lnTo>
                    <a:pt x="2375249" y="1467326"/>
                  </a:lnTo>
                  <a:lnTo>
                    <a:pt x="2375249" y="1468850"/>
                  </a:lnTo>
                  <a:lnTo>
                    <a:pt x="2346674" y="1504378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9541312" y="6448554"/>
              <a:ext cx="517525" cy="278765"/>
            </a:xfrm>
            <a:custGeom>
              <a:rect b="b" l="l" r="r" t="t"/>
              <a:pathLst>
                <a:path extrusionOk="0" h="278765" w="517525">
                  <a:moveTo>
                    <a:pt x="37446" y="278381"/>
                  </a:moveTo>
                  <a:lnTo>
                    <a:pt x="0" y="278381"/>
                  </a:lnTo>
                  <a:lnTo>
                    <a:pt x="517088" y="0"/>
                  </a:lnTo>
                  <a:lnTo>
                    <a:pt x="517088" y="20381"/>
                  </a:lnTo>
                  <a:lnTo>
                    <a:pt x="37446" y="27838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" name="Google Shape;71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20" y="3216306"/>
              <a:ext cx="3191446" cy="3492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4"/>
            <p:cNvSpPr/>
            <p:nvPr/>
          </p:nvSpPr>
          <p:spPr>
            <a:xfrm>
              <a:off x="0" y="1056131"/>
              <a:ext cx="9054465" cy="1130300"/>
            </a:xfrm>
            <a:custGeom>
              <a:rect b="b" l="l" r="r" t="t"/>
              <a:pathLst>
                <a:path extrusionOk="0" h="1130300" w="9054465">
                  <a:moveTo>
                    <a:pt x="1685734" y="326517"/>
                  </a:moveTo>
                  <a:lnTo>
                    <a:pt x="1589671" y="300139"/>
                  </a:lnTo>
                  <a:lnTo>
                    <a:pt x="1545539" y="278053"/>
                  </a:lnTo>
                  <a:lnTo>
                    <a:pt x="1528025" y="232486"/>
                  </a:lnTo>
                  <a:lnTo>
                    <a:pt x="1511808" y="135636"/>
                  </a:lnTo>
                  <a:lnTo>
                    <a:pt x="1485442" y="230225"/>
                  </a:lnTo>
                  <a:lnTo>
                    <a:pt x="1463205" y="274002"/>
                  </a:lnTo>
                  <a:lnTo>
                    <a:pt x="1417205" y="291731"/>
                  </a:lnTo>
                  <a:lnTo>
                    <a:pt x="1409725" y="292989"/>
                  </a:lnTo>
                  <a:lnTo>
                    <a:pt x="0" y="292989"/>
                  </a:lnTo>
                  <a:lnTo>
                    <a:pt x="0" y="300609"/>
                  </a:lnTo>
                  <a:lnTo>
                    <a:pt x="0" y="317119"/>
                  </a:lnTo>
                  <a:lnTo>
                    <a:pt x="0" y="323469"/>
                  </a:lnTo>
                  <a:lnTo>
                    <a:pt x="1376426" y="323469"/>
                  </a:lnTo>
                  <a:lnTo>
                    <a:pt x="1414995" y="333870"/>
                  </a:lnTo>
                  <a:lnTo>
                    <a:pt x="1459204" y="355879"/>
                  </a:lnTo>
                  <a:lnTo>
                    <a:pt x="1477086" y="401370"/>
                  </a:lnTo>
                  <a:lnTo>
                    <a:pt x="1493520" y="497497"/>
                  </a:lnTo>
                  <a:lnTo>
                    <a:pt x="1519872" y="403148"/>
                  </a:lnTo>
                  <a:lnTo>
                    <a:pt x="1529765" y="376707"/>
                  </a:lnTo>
                  <a:lnTo>
                    <a:pt x="1542110" y="359892"/>
                  </a:lnTo>
                  <a:lnTo>
                    <a:pt x="1560398" y="349605"/>
                  </a:lnTo>
                  <a:lnTo>
                    <a:pt x="1588109" y="342696"/>
                  </a:lnTo>
                  <a:lnTo>
                    <a:pt x="1685734" y="326517"/>
                  </a:lnTo>
                  <a:close/>
                </a:path>
                <a:path extrusionOk="0" h="1130300" w="9054465">
                  <a:moveTo>
                    <a:pt x="2126640" y="827354"/>
                  </a:moveTo>
                  <a:lnTo>
                    <a:pt x="2030590" y="801624"/>
                  </a:lnTo>
                  <a:lnTo>
                    <a:pt x="1986457" y="779602"/>
                  </a:lnTo>
                  <a:lnTo>
                    <a:pt x="1968931" y="734123"/>
                  </a:lnTo>
                  <a:lnTo>
                    <a:pt x="1952713" y="637997"/>
                  </a:lnTo>
                  <a:lnTo>
                    <a:pt x="1926310" y="732332"/>
                  </a:lnTo>
                  <a:lnTo>
                    <a:pt x="1904072" y="775589"/>
                  </a:lnTo>
                  <a:lnTo>
                    <a:pt x="1858111" y="792797"/>
                  </a:lnTo>
                  <a:lnTo>
                    <a:pt x="1842693" y="795350"/>
                  </a:lnTo>
                  <a:lnTo>
                    <a:pt x="0" y="795350"/>
                  </a:lnTo>
                  <a:lnTo>
                    <a:pt x="0" y="801700"/>
                  </a:lnTo>
                  <a:lnTo>
                    <a:pt x="0" y="818210"/>
                  </a:lnTo>
                  <a:lnTo>
                    <a:pt x="0" y="825830"/>
                  </a:lnTo>
                  <a:lnTo>
                    <a:pt x="1821484" y="825830"/>
                  </a:lnTo>
                  <a:lnTo>
                    <a:pt x="1882825" y="845197"/>
                  </a:lnTo>
                  <a:lnTo>
                    <a:pt x="1910740" y="875550"/>
                  </a:lnTo>
                  <a:lnTo>
                    <a:pt x="1934425" y="999845"/>
                  </a:lnTo>
                  <a:lnTo>
                    <a:pt x="1960143" y="905268"/>
                  </a:lnTo>
                  <a:lnTo>
                    <a:pt x="1970011" y="878573"/>
                  </a:lnTo>
                  <a:lnTo>
                    <a:pt x="1982457" y="861479"/>
                  </a:lnTo>
                  <a:lnTo>
                    <a:pt x="2000910" y="850912"/>
                  </a:lnTo>
                  <a:lnTo>
                    <a:pt x="2028799" y="843762"/>
                  </a:lnTo>
                  <a:lnTo>
                    <a:pt x="2126640" y="827354"/>
                  </a:lnTo>
                  <a:close/>
                </a:path>
                <a:path extrusionOk="0" h="1130300" w="9054465">
                  <a:moveTo>
                    <a:pt x="2572029" y="590651"/>
                  </a:moveTo>
                  <a:lnTo>
                    <a:pt x="2476919" y="565150"/>
                  </a:lnTo>
                  <a:lnTo>
                    <a:pt x="2433256" y="543509"/>
                  </a:lnTo>
                  <a:lnTo>
                    <a:pt x="2415921" y="498106"/>
                  </a:lnTo>
                  <a:lnTo>
                    <a:pt x="2399715" y="401294"/>
                  </a:lnTo>
                  <a:lnTo>
                    <a:pt x="2373299" y="495922"/>
                  </a:lnTo>
                  <a:lnTo>
                    <a:pt x="2351049" y="539699"/>
                  </a:lnTo>
                  <a:lnTo>
                    <a:pt x="2305075" y="557428"/>
                  </a:lnTo>
                  <a:lnTo>
                    <a:pt x="2297836" y="558647"/>
                  </a:lnTo>
                  <a:lnTo>
                    <a:pt x="0" y="558647"/>
                  </a:lnTo>
                  <a:lnTo>
                    <a:pt x="0" y="564997"/>
                  </a:lnTo>
                  <a:lnTo>
                    <a:pt x="0" y="581507"/>
                  </a:lnTo>
                  <a:lnTo>
                    <a:pt x="0" y="589127"/>
                  </a:lnTo>
                  <a:lnTo>
                    <a:pt x="2264486" y="589127"/>
                  </a:lnTo>
                  <a:lnTo>
                    <a:pt x="2302865" y="599389"/>
                  </a:lnTo>
                  <a:lnTo>
                    <a:pt x="2347036" y="621017"/>
                  </a:lnTo>
                  <a:lnTo>
                    <a:pt x="2364905" y="666394"/>
                  </a:lnTo>
                  <a:lnTo>
                    <a:pt x="2381339" y="763143"/>
                  </a:lnTo>
                  <a:lnTo>
                    <a:pt x="2407094" y="668578"/>
                  </a:lnTo>
                  <a:lnTo>
                    <a:pt x="2416911" y="641896"/>
                  </a:lnTo>
                  <a:lnTo>
                    <a:pt x="2429243" y="624827"/>
                  </a:lnTo>
                  <a:lnTo>
                    <a:pt x="2447518" y="614260"/>
                  </a:lnTo>
                  <a:lnTo>
                    <a:pt x="2475128" y="607098"/>
                  </a:lnTo>
                  <a:lnTo>
                    <a:pt x="2572029" y="590651"/>
                  </a:lnTo>
                  <a:close/>
                </a:path>
                <a:path extrusionOk="0" h="1130300" w="9054465">
                  <a:moveTo>
                    <a:pt x="8512581" y="0"/>
                  </a:moveTo>
                  <a:lnTo>
                    <a:pt x="8492769" y="0"/>
                  </a:lnTo>
                  <a:lnTo>
                    <a:pt x="8492769" y="402590"/>
                  </a:lnTo>
                  <a:lnTo>
                    <a:pt x="8485683" y="450850"/>
                  </a:lnTo>
                  <a:lnTo>
                    <a:pt x="8464321" y="494030"/>
                  </a:lnTo>
                  <a:lnTo>
                    <a:pt x="8431238" y="528320"/>
                  </a:lnTo>
                  <a:lnTo>
                    <a:pt x="8388998" y="551180"/>
                  </a:lnTo>
                  <a:lnTo>
                    <a:pt x="8340179" y="560070"/>
                  </a:lnTo>
                  <a:lnTo>
                    <a:pt x="8291169" y="552450"/>
                  </a:lnTo>
                  <a:lnTo>
                    <a:pt x="8248383" y="530860"/>
                  </a:lnTo>
                  <a:lnTo>
                    <a:pt x="8214385" y="499110"/>
                  </a:lnTo>
                  <a:lnTo>
                    <a:pt x="8191741" y="455930"/>
                  </a:lnTo>
                  <a:lnTo>
                    <a:pt x="8183016" y="406400"/>
                  </a:lnTo>
                  <a:lnTo>
                    <a:pt x="8183016" y="0"/>
                  </a:lnTo>
                  <a:lnTo>
                    <a:pt x="8163204" y="0"/>
                  </a:lnTo>
                  <a:lnTo>
                    <a:pt x="8163204" y="402590"/>
                  </a:lnTo>
                  <a:lnTo>
                    <a:pt x="8168665" y="448310"/>
                  </a:lnTo>
                  <a:lnTo>
                    <a:pt x="8185467" y="491490"/>
                  </a:lnTo>
                  <a:lnTo>
                    <a:pt x="8212036" y="527050"/>
                  </a:lnTo>
                  <a:lnTo>
                    <a:pt x="8246732" y="554990"/>
                  </a:lnTo>
                  <a:lnTo>
                    <a:pt x="8287944" y="574040"/>
                  </a:lnTo>
                  <a:lnTo>
                    <a:pt x="8334083" y="580390"/>
                  </a:lnTo>
                  <a:lnTo>
                    <a:pt x="8381098" y="575310"/>
                  </a:lnTo>
                  <a:lnTo>
                    <a:pt x="8420163" y="560070"/>
                  </a:lnTo>
                  <a:lnTo>
                    <a:pt x="8459368" y="530860"/>
                  </a:lnTo>
                  <a:lnTo>
                    <a:pt x="8487321" y="496570"/>
                  </a:lnTo>
                  <a:lnTo>
                    <a:pt x="8505609" y="454660"/>
                  </a:lnTo>
                  <a:lnTo>
                    <a:pt x="8512581" y="407670"/>
                  </a:lnTo>
                  <a:lnTo>
                    <a:pt x="8512581" y="0"/>
                  </a:lnTo>
                  <a:close/>
                </a:path>
                <a:path extrusionOk="0" h="1130300" w="9054465">
                  <a:moveTo>
                    <a:pt x="8620887" y="0"/>
                  </a:moveTo>
                  <a:lnTo>
                    <a:pt x="8601075" y="0"/>
                  </a:lnTo>
                  <a:lnTo>
                    <a:pt x="8600961" y="405130"/>
                  </a:lnTo>
                  <a:lnTo>
                    <a:pt x="8600846" y="406400"/>
                  </a:lnTo>
                  <a:lnTo>
                    <a:pt x="8600732" y="407670"/>
                  </a:lnTo>
                  <a:lnTo>
                    <a:pt x="8596846" y="450850"/>
                  </a:lnTo>
                  <a:lnTo>
                    <a:pt x="8584641" y="496570"/>
                  </a:lnTo>
                  <a:lnTo>
                    <a:pt x="8565197" y="537210"/>
                  </a:lnTo>
                  <a:lnTo>
                    <a:pt x="8539239" y="574040"/>
                  </a:lnTo>
                  <a:lnTo>
                    <a:pt x="8507476" y="605790"/>
                  </a:lnTo>
                  <a:lnTo>
                    <a:pt x="8470671" y="632460"/>
                  </a:lnTo>
                  <a:lnTo>
                    <a:pt x="8429523" y="651510"/>
                  </a:lnTo>
                  <a:lnTo>
                    <a:pt x="8384768" y="664210"/>
                  </a:lnTo>
                  <a:lnTo>
                    <a:pt x="8337131" y="668020"/>
                  </a:lnTo>
                  <a:lnTo>
                    <a:pt x="8289976" y="664210"/>
                  </a:lnTo>
                  <a:lnTo>
                    <a:pt x="8245589" y="651510"/>
                  </a:lnTo>
                  <a:lnTo>
                    <a:pt x="8204708" y="632460"/>
                  </a:lnTo>
                  <a:lnTo>
                    <a:pt x="8168081" y="605790"/>
                  </a:lnTo>
                  <a:lnTo>
                    <a:pt x="8136445" y="574040"/>
                  </a:lnTo>
                  <a:lnTo>
                    <a:pt x="8110550" y="537210"/>
                  </a:lnTo>
                  <a:lnTo>
                    <a:pt x="8091144" y="496570"/>
                  </a:lnTo>
                  <a:lnTo>
                    <a:pt x="8078952" y="450850"/>
                  </a:lnTo>
                  <a:lnTo>
                    <a:pt x="8078838" y="449580"/>
                  </a:lnTo>
                  <a:lnTo>
                    <a:pt x="8078724" y="448310"/>
                  </a:lnTo>
                  <a:lnTo>
                    <a:pt x="8074838" y="405130"/>
                  </a:lnTo>
                  <a:lnTo>
                    <a:pt x="8074723" y="0"/>
                  </a:lnTo>
                  <a:lnTo>
                    <a:pt x="8054911" y="0"/>
                  </a:lnTo>
                  <a:lnTo>
                    <a:pt x="8055013" y="405130"/>
                  </a:lnTo>
                  <a:lnTo>
                    <a:pt x="8055115" y="406400"/>
                  </a:lnTo>
                  <a:lnTo>
                    <a:pt x="8055216" y="407670"/>
                  </a:lnTo>
                  <a:lnTo>
                    <a:pt x="8058607" y="449580"/>
                  </a:lnTo>
                  <a:lnTo>
                    <a:pt x="8069313" y="494030"/>
                  </a:lnTo>
                  <a:lnTo>
                    <a:pt x="8086445" y="534670"/>
                  </a:lnTo>
                  <a:lnTo>
                    <a:pt x="8109420" y="571500"/>
                  </a:lnTo>
                  <a:lnTo>
                    <a:pt x="8137652" y="604520"/>
                  </a:lnTo>
                  <a:lnTo>
                    <a:pt x="8170558" y="632460"/>
                  </a:lnTo>
                  <a:lnTo>
                    <a:pt x="8207540" y="656590"/>
                  </a:lnTo>
                  <a:lnTo>
                    <a:pt x="8248015" y="673100"/>
                  </a:lnTo>
                  <a:lnTo>
                    <a:pt x="8291411" y="684530"/>
                  </a:lnTo>
                  <a:lnTo>
                    <a:pt x="8337131" y="688340"/>
                  </a:lnTo>
                  <a:lnTo>
                    <a:pt x="8383270" y="684530"/>
                  </a:lnTo>
                  <a:lnTo>
                    <a:pt x="8426996" y="673100"/>
                  </a:lnTo>
                  <a:lnTo>
                    <a:pt x="8467725" y="656590"/>
                  </a:lnTo>
                  <a:lnTo>
                    <a:pt x="8504911" y="632460"/>
                  </a:lnTo>
                  <a:lnTo>
                    <a:pt x="8537943" y="604520"/>
                  </a:lnTo>
                  <a:lnTo>
                    <a:pt x="8566264" y="571500"/>
                  </a:lnTo>
                  <a:lnTo>
                    <a:pt x="8589289" y="534670"/>
                  </a:lnTo>
                  <a:lnTo>
                    <a:pt x="8606460" y="494030"/>
                  </a:lnTo>
                  <a:lnTo>
                    <a:pt x="8617179" y="449580"/>
                  </a:lnTo>
                  <a:lnTo>
                    <a:pt x="8617280" y="448310"/>
                  </a:lnTo>
                  <a:lnTo>
                    <a:pt x="8620773" y="405130"/>
                  </a:lnTo>
                  <a:lnTo>
                    <a:pt x="8620887" y="0"/>
                  </a:lnTo>
                  <a:close/>
                </a:path>
                <a:path extrusionOk="0" h="1130300" w="9054465">
                  <a:moveTo>
                    <a:pt x="8729180" y="0"/>
                  </a:moveTo>
                  <a:lnTo>
                    <a:pt x="8709368" y="0"/>
                  </a:lnTo>
                  <a:lnTo>
                    <a:pt x="8709304" y="406400"/>
                  </a:lnTo>
                  <a:lnTo>
                    <a:pt x="8709228" y="407670"/>
                  </a:lnTo>
                  <a:lnTo>
                    <a:pt x="8706853" y="452120"/>
                  </a:lnTo>
                  <a:lnTo>
                    <a:pt x="8698814" y="497840"/>
                  </a:lnTo>
                  <a:lnTo>
                    <a:pt x="8685593" y="541020"/>
                  </a:lnTo>
                  <a:lnTo>
                    <a:pt x="8667534" y="581660"/>
                  </a:lnTo>
                  <a:lnTo>
                    <a:pt x="8644941" y="619760"/>
                  </a:lnTo>
                  <a:lnTo>
                    <a:pt x="8618182" y="654050"/>
                  </a:lnTo>
                  <a:lnTo>
                    <a:pt x="8587562" y="685800"/>
                  </a:lnTo>
                  <a:lnTo>
                    <a:pt x="8553425" y="713740"/>
                  </a:lnTo>
                  <a:lnTo>
                    <a:pt x="8516112" y="736600"/>
                  </a:lnTo>
                  <a:lnTo>
                    <a:pt x="8475955" y="755650"/>
                  </a:lnTo>
                  <a:lnTo>
                    <a:pt x="8433270" y="770890"/>
                  </a:lnTo>
                  <a:lnTo>
                    <a:pt x="8388413" y="778510"/>
                  </a:lnTo>
                  <a:lnTo>
                    <a:pt x="8341703" y="782320"/>
                  </a:lnTo>
                  <a:lnTo>
                    <a:pt x="8295246" y="779780"/>
                  </a:lnTo>
                  <a:lnTo>
                    <a:pt x="8250428" y="772160"/>
                  </a:lnTo>
                  <a:lnTo>
                    <a:pt x="8207616" y="759460"/>
                  </a:lnTo>
                  <a:lnTo>
                    <a:pt x="8167141" y="741680"/>
                  </a:lnTo>
                  <a:lnTo>
                    <a:pt x="8129371" y="718820"/>
                  </a:lnTo>
                  <a:lnTo>
                    <a:pt x="8094662" y="692150"/>
                  </a:lnTo>
                  <a:lnTo>
                    <a:pt x="8063344" y="661670"/>
                  </a:lnTo>
                  <a:lnTo>
                    <a:pt x="8035772" y="627380"/>
                  </a:lnTo>
                  <a:lnTo>
                    <a:pt x="8012303" y="589280"/>
                  </a:lnTo>
                  <a:lnTo>
                    <a:pt x="7993278" y="548640"/>
                  </a:lnTo>
                  <a:lnTo>
                    <a:pt x="7979054" y="506730"/>
                  </a:lnTo>
                  <a:lnTo>
                    <a:pt x="7969986" y="461010"/>
                  </a:lnTo>
                  <a:lnTo>
                    <a:pt x="7969898" y="459740"/>
                  </a:lnTo>
                  <a:lnTo>
                    <a:pt x="7969796" y="458470"/>
                  </a:lnTo>
                  <a:lnTo>
                    <a:pt x="7969694" y="457200"/>
                  </a:lnTo>
                  <a:lnTo>
                    <a:pt x="7969605" y="455930"/>
                  </a:lnTo>
                  <a:lnTo>
                    <a:pt x="7969504" y="454660"/>
                  </a:lnTo>
                  <a:lnTo>
                    <a:pt x="7966418" y="414020"/>
                  </a:lnTo>
                  <a:lnTo>
                    <a:pt x="7966418" y="0"/>
                  </a:lnTo>
                  <a:lnTo>
                    <a:pt x="7946606" y="0"/>
                  </a:lnTo>
                  <a:lnTo>
                    <a:pt x="7946733" y="407670"/>
                  </a:lnTo>
                  <a:lnTo>
                    <a:pt x="7946847" y="410210"/>
                  </a:lnTo>
                  <a:lnTo>
                    <a:pt x="7946911" y="411480"/>
                  </a:lnTo>
                  <a:lnTo>
                    <a:pt x="7947038" y="414020"/>
                  </a:lnTo>
                  <a:lnTo>
                    <a:pt x="7948981" y="454660"/>
                  </a:lnTo>
                  <a:lnTo>
                    <a:pt x="7957274" y="501650"/>
                  </a:lnTo>
                  <a:lnTo>
                    <a:pt x="7971104" y="547370"/>
                  </a:lnTo>
                  <a:lnTo>
                    <a:pt x="7990103" y="590550"/>
                  </a:lnTo>
                  <a:lnTo>
                    <a:pt x="8013903" y="631190"/>
                  </a:lnTo>
                  <a:lnTo>
                    <a:pt x="8042122" y="668020"/>
                  </a:lnTo>
                  <a:lnTo>
                    <a:pt x="8074419" y="701040"/>
                  </a:lnTo>
                  <a:lnTo>
                    <a:pt x="8110385" y="730250"/>
                  </a:lnTo>
                  <a:lnTo>
                    <a:pt x="8149679" y="755650"/>
                  </a:lnTo>
                  <a:lnTo>
                    <a:pt x="8191906" y="774700"/>
                  </a:lnTo>
                  <a:lnTo>
                    <a:pt x="8236712" y="789940"/>
                  </a:lnTo>
                  <a:lnTo>
                    <a:pt x="8283715" y="800100"/>
                  </a:lnTo>
                  <a:lnTo>
                    <a:pt x="8332559" y="803910"/>
                  </a:lnTo>
                  <a:lnTo>
                    <a:pt x="8381784" y="801370"/>
                  </a:lnTo>
                  <a:lnTo>
                    <a:pt x="8429231" y="792480"/>
                  </a:lnTo>
                  <a:lnTo>
                    <a:pt x="8462175" y="782320"/>
                  </a:lnTo>
                  <a:lnTo>
                    <a:pt x="8474532" y="778510"/>
                  </a:lnTo>
                  <a:lnTo>
                    <a:pt x="8517331" y="759460"/>
                  </a:lnTo>
                  <a:lnTo>
                    <a:pt x="8557260" y="735330"/>
                  </a:lnTo>
                  <a:lnTo>
                    <a:pt x="8593938" y="706120"/>
                  </a:lnTo>
                  <a:lnTo>
                    <a:pt x="8627021" y="674370"/>
                  </a:lnTo>
                  <a:lnTo>
                    <a:pt x="8656117" y="637540"/>
                  </a:lnTo>
                  <a:lnTo>
                    <a:pt x="8680882" y="598170"/>
                  </a:lnTo>
                  <a:lnTo>
                    <a:pt x="8700935" y="556260"/>
                  </a:lnTo>
                  <a:lnTo>
                    <a:pt x="8715908" y="510540"/>
                  </a:lnTo>
                  <a:lnTo>
                    <a:pt x="8725446" y="463550"/>
                  </a:lnTo>
                  <a:lnTo>
                    <a:pt x="8729180" y="414020"/>
                  </a:lnTo>
                  <a:lnTo>
                    <a:pt x="8729180" y="0"/>
                  </a:lnTo>
                  <a:close/>
                </a:path>
                <a:path extrusionOk="0" h="1130300" w="9054465">
                  <a:moveTo>
                    <a:pt x="8837485" y="0"/>
                  </a:moveTo>
                  <a:lnTo>
                    <a:pt x="8817673" y="0"/>
                  </a:lnTo>
                  <a:lnTo>
                    <a:pt x="8817673" y="407670"/>
                  </a:lnTo>
                  <a:lnTo>
                    <a:pt x="8815184" y="457200"/>
                  </a:lnTo>
                  <a:lnTo>
                    <a:pt x="8807907" y="505460"/>
                  </a:lnTo>
                  <a:lnTo>
                    <a:pt x="8796071" y="551180"/>
                  </a:lnTo>
                  <a:lnTo>
                    <a:pt x="8779916" y="595630"/>
                  </a:lnTo>
                  <a:lnTo>
                    <a:pt x="8759685" y="637540"/>
                  </a:lnTo>
                  <a:lnTo>
                    <a:pt x="8735619" y="676910"/>
                  </a:lnTo>
                  <a:lnTo>
                    <a:pt x="8707958" y="713740"/>
                  </a:lnTo>
                  <a:lnTo>
                    <a:pt x="8676945" y="748030"/>
                  </a:lnTo>
                  <a:lnTo>
                    <a:pt x="8642820" y="779780"/>
                  </a:lnTo>
                  <a:lnTo>
                    <a:pt x="8605837" y="807720"/>
                  </a:lnTo>
                  <a:lnTo>
                    <a:pt x="8566213" y="831850"/>
                  </a:lnTo>
                  <a:lnTo>
                    <a:pt x="8524202" y="850900"/>
                  </a:lnTo>
                  <a:lnTo>
                    <a:pt x="8480057" y="867410"/>
                  </a:lnTo>
                  <a:lnTo>
                    <a:pt x="8433994" y="880110"/>
                  </a:lnTo>
                  <a:lnTo>
                    <a:pt x="8386280" y="886460"/>
                  </a:lnTo>
                  <a:lnTo>
                    <a:pt x="8337131" y="889000"/>
                  </a:lnTo>
                  <a:lnTo>
                    <a:pt x="8288261" y="886460"/>
                  </a:lnTo>
                  <a:lnTo>
                    <a:pt x="8240776" y="880110"/>
                  </a:lnTo>
                  <a:lnTo>
                    <a:pt x="8194916" y="867410"/>
                  </a:lnTo>
                  <a:lnTo>
                    <a:pt x="8150936" y="850900"/>
                  </a:lnTo>
                  <a:lnTo>
                    <a:pt x="8109077" y="831850"/>
                  </a:lnTo>
                  <a:lnTo>
                    <a:pt x="8069580" y="807720"/>
                  </a:lnTo>
                  <a:lnTo>
                    <a:pt x="8032686" y="779780"/>
                  </a:lnTo>
                  <a:lnTo>
                    <a:pt x="7998650" y="748030"/>
                  </a:lnTo>
                  <a:lnTo>
                    <a:pt x="7967700" y="713740"/>
                  </a:lnTo>
                  <a:lnTo>
                    <a:pt x="7940091" y="676910"/>
                  </a:lnTo>
                  <a:lnTo>
                    <a:pt x="7916062" y="637540"/>
                  </a:lnTo>
                  <a:lnTo>
                    <a:pt x="7895844" y="595630"/>
                  </a:lnTo>
                  <a:lnTo>
                    <a:pt x="7879702" y="551180"/>
                  </a:lnTo>
                  <a:lnTo>
                    <a:pt x="7867878" y="505460"/>
                  </a:lnTo>
                  <a:lnTo>
                    <a:pt x="7860601" y="457200"/>
                  </a:lnTo>
                  <a:lnTo>
                    <a:pt x="7860538" y="455930"/>
                  </a:lnTo>
                  <a:lnTo>
                    <a:pt x="7860474" y="454660"/>
                  </a:lnTo>
                  <a:lnTo>
                    <a:pt x="7858125" y="407670"/>
                  </a:lnTo>
                  <a:lnTo>
                    <a:pt x="7858125" y="0"/>
                  </a:lnTo>
                  <a:lnTo>
                    <a:pt x="7838313" y="0"/>
                  </a:lnTo>
                  <a:lnTo>
                    <a:pt x="7838427" y="410210"/>
                  </a:lnTo>
                  <a:lnTo>
                    <a:pt x="7838491" y="411480"/>
                  </a:lnTo>
                  <a:lnTo>
                    <a:pt x="7838605" y="414020"/>
                  </a:lnTo>
                  <a:lnTo>
                    <a:pt x="7840586" y="455930"/>
                  </a:lnTo>
                  <a:lnTo>
                    <a:pt x="7847279" y="502920"/>
                  </a:lnTo>
                  <a:lnTo>
                    <a:pt x="7858188" y="548640"/>
                  </a:lnTo>
                  <a:lnTo>
                    <a:pt x="7873085" y="593090"/>
                  </a:lnTo>
                  <a:lnTo>
                    <a:pt x="7891793" y="633730"/>
                  </a:lnTo>
                  <a:lnTo>
                    <a:pt x="7914081" y="674370"/>
                  </a:lnTo>
                  <a:lnTo>
                    <a:pt x="7939760" y="711200"/>
                  </a:lnTo>
                  <a:lnTo>
                    <a:pt x="7968615" y="745490"/>
                  </a:lnTo>
                  <a:lnTo>
                    <a:pt x="8000441" y="778510"/>
                  </a:lnTo>
                  <a:lnTo>
                    <a:pt x="8035023" y="806450"/>
                  </a:lnTo>
                  <a:lnTo>
                    <a:pt x="8072171" y="833120"/>
                  </a:lnTo>
                  <a:lnTo>
                    <a:pt x="8111655" y="854710"/>
                  </a:lnTo>
                  <a:lnTo>
                    <a:pt x="8153298" y="873760"/>
                  </a:lnTo>
                  <a:lnTo>
                    <a:pt x="8196872" y="889000"/>
                  </a:lnTo>
                  <a:lnTo>
                    <a:pt x="8242173" y="900430"/>
                  </a:lnTo>
                  <a:lnTo>
                    <a:pt x="8288998" y="906780"/>
                  </a:lnTo>
                  <a:lnTo>
                    <a:pt x="8337131" y="909320"/>
                  </a:lnTo>
                  <a:lnTo>
                    <a:pt x="8385289" y="906780"/>
                  </a:lnTo>
                  <a:lnTo>
                    <a:pt x="8432152" y="900430"/>
                  </a:lnTo>
                  <a:lnTo>
                    <a:pt x="8477517" y="889000"/>
                  </a:lnTo>
                  <a:lnTo>
                    <a:pt x="8521179" y="873760"/>
                  </a:lnTo>
                  <a:lnTo>
                    <a:pt x="8562924" y="854710"/>
                  </a:lnTo>
                  <a:lnTo>
                    <a:pt x="8602523" y="833120"/>
                  </a:lnTo>
                  <a:lnTo>
                    <a:pt x="8639797" y="806450"/>
                  </a:lnTo>
                  <a:lnTo>
                    <a:pt x="8674519" y="778510"/>
                  </a:lnTo>
                  <a:lnTo>
                    <a:pt x="8706472" y="745490"/>
                  </a:lnTo>
                  <a:lnTo>
                    <a:pt x="8735466" y="711200"/>
                  </a:lnTo>
                  <a:lnTo>
                    <a:pt x="8761260" y="674370"/>
                  </a:lnTo>
                  <a:lnTo>
                    <a:pt x="8783676" y="633730"/>
                  </a:lnTo>
                  <a:lnTo>
                    <a:pt x="8802484" y="593090"/>
                  </a:lnTo>
                  <a:lnTo>
                    <a:pt x="8817483" y="548640"/>
                  </a:lnTo>
                  <a:lnTo>
                    <a:pt x="8828456" y="502920"/>
                  </a:lnTo>
                  <a:lnTo>
                    <a:pt x="8835187" y="455930"/>
                  </a:lnTo>
                  <a:lnTo>
                    <a:pt x="8835365" y="452120"/>
                  </a:lnTo>
                  <a:lnTo>
                    <a:pt x="8835428" y="450850"/>
                  </a:lnTo>
                  <a:lnTo>
                    <a:pt x="8835555" y="448310"/>
                  </a:lnTo>
                  <a:lnTo>
                    <a:pt x="8837358" y="410210"/>
                  </a:lnTo>
                  <a:lnTo>
                    <a:pt x="8837485" y="0"/>
                  </a:lnTo>
                  <a:close/>
                </a:path>
                <a:path extrusionOk="0" h="1130300" w="9054465">
                  <a:moveTo>
                    <a:pt x="8945880" y="0"/>
                  </a:moveTo>
                  <a:lnTo>
                    <a:pt x="8925966" y="0"/>
                  </a:lnTo>
                  <a:lnTo>
                    <a:pt x="8925916" y="411480"/>
                  </a:lnTo>
                  <a:lnTo>
                    <a:pt x="8925814" y="414020"/>
                  </a:lnTo>
                  <a:lnTo>
                    <a:pt x="8924011" y="458470"/>
                  </a:lnTo>
                  <a:lnTo>
                    <a:pt x="8918257" y="505460"/>
                  </a:lnTo>
                  <a:lnTo>
                    <a:pt x="8908847" y="551180"/>
                  </a:lnTo>
                  <a:lnTo>
                    <a:pt x="8895944" y="595630"/>
                  </a:lnTo>
                  <a:lnTo>
                    <a:pt x="8879688" y="638810"/>
                  </a:lnTo>
                  <a:lnTo>
                    <a:pt x="8860244" y="680720"/>
                  </a:lnTo>
                  <a:lnTo>
                    <a:pt x="8837765" y="720090"/>
                  </a:lnTo>
                  <a:lnTo>
                    <a:pt x="8812390" y="758190"/>
                  </a:lnTo>
                  <a:lnTo>
                    <a:pt x="8784298" y="793750"/>
                  </a:lnTo>
                  <a:lnTo>
                    <a:pt x="8753615" y="826770"/>
                  </a:lnTo>
                  <a:lnTo>
                    <a:pt x="8720506" y="858520"/>
                  </a:lnTo>
                  <a:lnTo>
                    <a:pt x="8685124" y="886460"/>
                  </a:lnTo>
                  <a:lnTo>
                    <a:pt x="8647633" y="911860"/>
                  </a:lnTo>
                  <a:lnTo>
                    <a:pt x="8608162" y="934720"/>
                  </a:lnTo>
                  <a:lnTo>
                    <a:pt x="8566887" y="953770"/>
                  </a:lnTo>
                  <a:lnTo>
                    <a:pt x="8523948" y="970280"/>
                  </a:lnTo>
                  <a:lnTo>
                    <a:pt x="8479498" y="982980"/>
                  </a:lnTo>
                  <a:lnTo>
                    <a:pt x="8433702" y="993140"/>
                  </a:lnTo>
                  <a:lnTo>
                    <a:pt x="8386699" y="998220"/>
                  </a:lnTo>
                  <a:lnTo>
                    <a:pt x="8338655" y="1000760"/>
                  </a:lnTo>
                  <a:lnTo>
                    <a:pt x="8290407" y="998220"/>
                  </a:lnTo>
                  <a:lnTo>
                    <a:pt x="8243214" y="993140"/>
                  </a:lnTo>
                  <a:lnTo>
                    <a:pt x="8197253" y="982980"/>
                  </a:lnTo>
                  <a:lnTo>
                    <a:pt x="8152651" y="970280"/>
                  </a:lnTo>
                  <a:lnTo>
                    <a:pt x="8109585" y="953770"/>
                  </a:lnTo>
                  <a:lnTo>
                    <a:pt x="8068183" y="934720"/>
                  </a:lnTo>
                  <a:lnTo>
                    <a:pt x="8028622" y="911860"/>
                  </a:lnTo>
                  <a:lnTo>
                    <a:pt x="7991030" y="886460"/>
                  </a:lnTo>
                  <a:lnTo>
                    <a:pt x="7955572" y="858520"/>
                  </a:lnTo>
                  <a:lnTo>
                    <a:pt x="7922400" y="826770"/>
                  </a:lnTo>
                  <a:lnTo>
                    <a:pt x="7891666" y="793750"/>
                  </a:lnTo>
                  <a:lnTo>
                    <a:pt x="7863522" y="758190"/>
                  </a:lnTo>
                  <a:lnTo>
                    <a:pt x="7838110" y="720090"/>
                  </a:lnTo>
                  <a:lnTo>
                    <a:pt x="7815605" y="680720"/>
                  </a:lnTo>
                  <a:lnTo>
                    <a:pt x="7796136" y="638810"/>
                  </a:lnTo>
                  <a:lnTo>
                    <a:pt x="7779867" y="595630"/>
                  </a:lnTo>
                  <a:lnTo>
                    <a:pt x="7766952" y="551180"/>
                  </a:lnTo>
                  <a:lnTo>
                    <a:pt x="7757541" y="505460"/>
                  </a:lnTo>
                  <a:lnTo>
                    <a:pt x="7751775" y="458470"/>
                  </a:lnTo>
                  <a:lnTo>
                    <a:pt x="7751724" y="457200"/>
                  </a:lnTo>
                  <a:lnTo>
                    <a:pt x="7751623" y="454660"/>
                  </a:lnTo>
                  <a:lnTo>
                    <a:pt x="7751521" y="452120"/>
                  </a:lnTo>
                  <a:lnTo>
                    <a:pt x="7751470" y="450850"/>
                  </a:lnTo>
                  <a:lnTo>
                    <a:pt x="7751369" y="448310"/>
                  </a:lnTo>
                  <a:lnTo>
                    <a:pt x="7749870" y="411480"/>
                  </a:lnTo>
                  <a:lnTo>
                    <a:pt x="7749819" y="0"/>
                  </a:lnTo>
                  <a:lnTo>
                    <a:pt x="7730007" y="0"/>
                  </a:lnTo>
                  <a:lnTo>
                    <a:pt x="7730058" y="411480"/>
                  </a:lnTo>
                  <a:lnTo>
                    <a:pt x="7730160" y="414020"/>
                  </a:lnTo>
                  <a:lnTo>
                    <a:pt x="7731836" y="457200"/>
                  </a:lnTo>
                  <a:lnTo>
                    <a:pt x="7737221" y="504190"/>
                  </a:lnTo>
                  <a:lnTo>
                    <a:pt x="7746035" y="549910"/>
                  </a:lnTo>
                  <a:lnTo>
                    <a:pt x="7758138" y="594360"/>
                  </a:lnTo>
                  <a:lnTo>
                    <a:pt x="7773416" y="637540"/>
                  </a:lnTo>
                  <a:lnTo>
                    <a:pt x="7791704" y="678180"/>
                  </a:lnTo>
                  <a:lnTo>
                    <a:pt x="7812900" y="717550"/>
                  </a:lnTo>
                  <a:lnTo>
                    <a:pt x="7836852" y="755650"/>
                  </a:lnTo>
                  <a:lnTo>
                    <a:pt x="7863421" y="792480"/>
                  </a:lnTo>
                  <a:lnTo>
                    <a:pt x="7892491" y="825500"/>
                  </a:lnTo>
                  <a:lnTo>
                    <a:pt x="7923924" y="857250"/>
                  </a:lnTo>
                  <a:lnTo>
                    <a:pt x="7957579" y="886460"/>
                  </a:lnTo>
                  <a:lnTo>
                    <a:pt x="7993329" y="913130"/>
                  </a:lnTo>
                  <a:lnTo>
                    <a:pt x="8031035" y="937260"/>
                  </a:lnTo>
                  <a:lnTo>
                    <a:pt x="8070570" y="958850"/>
                  </a:lnTo>
                  <a:lnTo>
                    <a:pt x="8111807" y="976630"/>
                  </a:lnTo>
                  <a:lnTo>
                    <a:pt x="8154594" y="991870"/>
                  </a:lnTo>
                  <a:lnTo>
                    <a:pt x="8198802" y="1004570"/>
                  </a:lnTo>
                  <a:lnTo>
                    <a:pt x="8244306" y="1013460"/>
                  </a:lnTo>
                  <a:lnTo>
                    <a:pt x="8290966" y="1018540"/>
                  </a:lnTo>
                  <a:lnTo>
                    <a:pt x="8338655" y="1021080"/>
                  </a:lnTo>
                  <a:lnTo>
                    <a:pt x="8386153" y="1018540"/>
                  </a:lnTo>
                  <a:lnTo>
                    <a:pt x="8432635" y="1013460"/>
                  </a:lnTo>
                  <a:lnTo>
                    <a:pt x="8477987" y="1004570"/>
                  </a:lnTo>
                  <a:lnTo>
                    <a:pt x="8491207" y="1000760"/>
                  </a:lnTo>
                  <a:lnTo>
                    <a:pt x="8522056" y="991870"/>
                  </a:lnTo>
                  <a:lnTo>
                    <a:pt x="8564715" y="976630"/>
                  </a:lnTo>
                  <a:lnTo>
                    <a:pt x="8605825" y="958850"/>
                  </a:lnTo>
                  <a:lnTo>
                    <a:pt x="8645271" y="937260"/>
                  </a:lnTo>
                  <a:lnTo>
                    <a:pt x="8682888" y="913130"/>
                  </a:lnTo>
                  <a:lnTo>
                    <a:pt x="8718563" y="886460"/>
                  </a:lnTo>
                  <a:lnTo>
                    <a:pt x="8752167" y="857250"/>
                  </a:lnTo>
                  <a:lnTo>
                    <a:pt x="8783536" y="825500"/>
                  </a:lnTo>
                  <a:lnTo>
                    <a:pt x="8812568" y="792480"/>
                  </a:lnTo>
                  <a:lnTo>
                    <a:pt x="8839111" y="755650"/>
                  </a:lnTo>
                  <a:lnTo>
                    <a:pt x="8863038" y="717550"/>
                  </a:lnTo>
                  <a:lnTo>
                    <a:pt x="8884209" y="678180"/>
                  </a:lnTo>
                  <a:lnTo>
                    <a:pt x="8902497" y="637540"/>
                  </a:lnTo>
                  <a:lnTo>
                    <a:pt x="8917749" y="594360"/>
                  </a:lnTo>
                  <a:lnTo>
                    <a:pt x="8929853" y="549910"/>
                  </a:lnTo>
                  <a:lnTo>
                    <a:pt x="8938666" y="504190"/>
                  </a:lnTo>
                  <a:lnTo>
                    <a:pt x="8944051" y="457200"/>
                  </a:lnTo>
                  <a:lnTo>
                    <a:pt x="8944242" y="452120"/>
                  </a:lnTo>
                  <a:lnTo>
                    <a:pt x="8944292" y="450850"/>
                  </a:lnTo>
                  <a:lnTo>
                    <a:pt x="8944394" y="448310"/>
                  </a:lnTo>
                  <a:lnTo>
                    <a:pt x="8945829" y="411480"/>
                  </a:lnTo>
                  <a:lnTo>
                    <a:pt x="8945880" y="0"/>
                  </a:lnTo>
                  <a:close/>
                </a:path>
                <a:path extrusionOk="0" h="1130300" w="9054465">
                  <a:moveTo>
                    <a:pt x="9054173" y="0"/>
                  </a:moveTo>
                  <a:lnTo>
                    <a:pt x="9034361" y="0"/>
                  </a:lnTo>
                  <a:lnTo>
                    <a:pt x="9034272" y="414020"/>
                  </a:lnTo>
                  <a:lnTo>
                    <a:pt x="9032748" y="459740"/>
                  </a:lnTo>
                  <a:lnTo>
                    <a:pt x="9027985" y="506730"/>
                  </a:lnTo>
                  <a:lnTo>
                    <a:pt x="9020175" y="552450"/>
                  </a:lnTo>
                  <a:lnTo>
                    <a:pt x="9009405" y="596900"/>
                  </a:lnTo>
                  <a:lnTo>
                    <a:pt x="8995816" y="641350"/>
                  </a:lnTo>
                  <a:lnTo>
                    <a:pt x="8979484" y="683260"/>
                  </a:lnTo>
                  <a:lnTo>
                    <a:pt x="8960510" y="725170"/>
                  </a:lnTo>
                  <a:lnTo>
                    <a:pt x="8939022" y="764540"/>
                  </a:lnTo>
                  <a:lnTo>
                    <a:pt x="8915121" y="802640"/>
                  </a:lnTo>
                  <a:lnTo>
                    <a:pt x="8888895" y="838200"/>
                  </a:lnTo>
                  <a:lnTo>
                    <a:pt x="8860447" y="873760"/>
                  </a:lnTo>
                  <a:lnTo>
                    <a:pt x="8829904" y="905510"/>
                  </a:lnTo>
                  <a:lnTo>
                    <a:pt x="8797366" y="935990"/>
                  </a:lnTo>
                  <a:lnTo>
                    <a:pt x="8762911" y="965200"/>
                  </a:lnTo>
                  <a:lnTo>
                    <a:pt x="8726678" y="991870"/>
                  </a:lnTo>
                  <a:lnTo>
                    <a:pt x="8688756" y="1014730"/>
                  </a:lnTo>
                  <a:lnTo>
                    <a:pt x="8649246" y="1036320"/>
                  </a:lnTo>
                  <a:lnTo>
                    <a:pt x="8608250" y="1055370"/>
                  </a:lnTo>
                  <a:lnTo>
                    <a:pt x="8565896" y="1071880"/>
                  </a:lnTo>
                  <a:lnTo>
                    <a:pt x="8522259" y="1085850"/>
                  </a:lnTo>
                  <a:lnTo>
                    <a:pt x="8477466" y="1096010"/>
                  </a:lnTo>
                  <a:lnTo>
                    <a:pt x="8431606" y="1103630"/>
                  </a:lnTo>
                  <a:lnTo>
                    <a:pt x="8384794" y="1108710"/>
                  </a:lnTo>
                  <a:lnTo>
                    <a:pt x="8337131" y="1111250"/>
                  </a:lnTo>
                  <a:lnTo>
                    <a:pt x="8289645" y="1108710"/>
                  </a:lnTo>
                  <a:lnTo>
                    <a:pt x="8243011" y="1103630"/>
                  </a:lnTo>
                  <a:lnTo>
                    <a:pt x="8197304" y="1096010"/>
                  </a:lnTo>
                  <a:lnTo>
                    <a:pt x="8152651" y="1085850"/>
                  </a:lnTo>
                  <a:lnTo>
                    <a:pt x="8109153" y="1071880"/>
                  </a:lnTo>
                  <a:lnTo>
                    <a:pt x="8066900" y="1055370"/>
                  </a:lnTo>
                  <a:lnTo>
                    <a:pt x="8026019" y="1036320"/>
                  </a:lnTo>
                  <a:lnTo>
                    <a:pt x="7986611" y="1014730"/>
                  </a:lnTo>
                  <a:lnTo>
                    <a:pt x="7948765" y="991870"/>
                  </a:lnTo>
                  <a:lnTo>
                    <a:pt x="7912608" y="965200"/>
                  </a:lnTo>
                  <a:lnTo>
                    <a:pt x="7878229" y="935990"/>
                  </a:lnTo>
                  <a:lnTo>
                    <a:pt x="7845742" y="905510"/>
                  </a:lnTo>
                  <a:lnTo>
                    <a:pt x="7815237" y="873760"/>
                  </a:lnTo>
                  <a:lnTo>
                    <a:pt x="7786840" y="838200"/>
                  </a:lnTo>
                  <a:lnTo>
                    <a:pt x="7760652" y="802640"/>
                  </a:lnTo>
                  <a:lnTo>
                    <a:pt x="7736776" y="764540"/>
                  </a:lnTo>
                  <a:lnTo>
                    <a:pt x="7715313" y="725170"/>
                  </a:lnTo>
                  <a:lnTo>
                    <a:pt x="7696365" y="683260"/>
                  </a:lnTo>
                  <a:lnTo>
                    <a:pt x="7680045" y="641350"/>
                  </a:lnTo>
                  <a:lnTo>
                    <a:pt x="7666456" y="596900"/>
                  </a:lnTo>
                  <a:lnTo>
                    <a:pt x="7655700" y="552450"/>
                  </a:lnTo>
                  <a:lnTo>
                    <a:pt x="7647889" y="506730"/>
                  </a:lnTo>
                  <a:lnTo>
                    <a:pt x="7643127" y="459740"/>
                  </a:lnTo>
                  <a:lnTo>
                    <a:pt x="7643050" y="457200"/>
                  </a:lnTo>
                  <a:lnTo>
                    <a:pt x="7642961" y="454660"/>
                  </a:lnTo>
                  <a:lnTo>
                    <a:pt x="7642873" y="452120"/>
                  </a:lnTo>
                  <a:lnTo>
                    <a:pt x="7642834" y="450850"/>
                  </a:lnTo>
                  <a:lnTo>
                    <a:pt x="7642746" y="448310"/>
                  </a:lnTo>
                  <a:lnTo>
                    <a:pt x="7641603" y="414020"/>
                  </a:lnTo>
                  <a:lnTo>
                    <a:pt x="7641526" y="0"/>
                  </a:lnTo>
                  <a:lnTo>
                    <a:pt x="7623048" y="0"/>
                  </a:lnTo>
                  <a:lnTo>
                    <a:pt x="7623162" y="459740"/>
                  </a:lnTo>
                  <a:lnTo>
                    <a:pt x="7623289" y="461010"/>
                  </a:lnTo>
                  <a:lnTo>
                    <a:pt x="7627671" y="505460"/>
                  </a:lnTo>
                  <a:lnTo>
                    <a:pt x="7635087" y="551180"/>
                  </a:lnTo>
                  <a:lnTo>
                    <a:pt x="7645311" y="595630"/>
                  </a:lnTo>
                  <a:lnTo>
                    <a:pt x="7658240" y="638810"/>
                  </a:lnTo>
                  <a:lnTo>
                    <a:pt x="7673784" y="680720"/>
                  </a:lnTo>
                  <a:lnTo>
                    <a:pt x="7691844" y="721360"/>
                  </a:lnTo>
                  <a:lnTo>
                    <a:pt x="7712316" y="760730"/>
                  </a:lnTo>
                  <a:lnTo>
                    <a:pt x="7735113" y="798830"/>
                  </a:lnTo>
                  <a:lnTo>
                    <a:pt x="7760132" y="835660"/>
                  </a:lnTo>
                  <a:lnTo>
                    <a:pt x="7787272" y="871220"/>
                  </a:lnTo>
                  <a:lnTo>
                    <a:pt x="7816456" y="904240"/>
                  </a:lnTo>
                  <a:lnTo>
                    <a:pt x="7847584" y="934720"/>
                  </a:lnTo>
                  <a:lnTo>
                    <a:pt x="7880540" y="963930"/>
                  </a:lnTo>
                  <a:lnTo>
                    <a:pt x="7915249" y="991870"/>
                  </a:lnTo>
                  <a:lnTo>
                    <a:pt x="7951597" y="1017270"/>
                  </a:lnTo>
                  <a:lnTo>
                    <a:pt x="7989506" y="1040130"/>
                  </a:lnTo>
                  <a:lnTo>
                    <a:pt x="8028876" y="1060450"/>
                  </a:lnTo>
                  <a:lnTo>
                    <a:pt x="8069593" y="1078230"/>
                  </a:lnTo>
                  <a:lnTo>
                    <a:pt x="8111591" y="1093470"/>
                  </a:lnTo>
                  <a:lnTo>
                    <a:pt x="8154746" y="1106170"/>
                  </a:lnTo>
                  <a:lnTo>
                    <a:pt x="8198967" y="1117600"/>
                  </a:lnTo>
                  <a:lnTo>
                    <a:pt x="8244179" y="1123950"/>
                  </a:lnTo>
                  <a:lnTo>
                    <a:pt x="8290268" y="1129030"/>
                  </a:lnTo>
                  <a:lnTo>
                    <a:pt x="8337131" y="1130300"/>
                  </a:lnTo>
                  <a:lnTo>
                    <a:pt x="8384172" y="1129030"/>
                  </a:lnTo>
                  <a:lnTo>
                    <a:pt x="8430425" y="1123950"/>
                  </a:lnTo>
                  <a:lnTo>
                    <a:pt x="8475777" y="1117600"/>
                  </a:lnTo>
                  <a:lnTo>
                    <a:pt x="8520138" y="1106170"/>
                  </a:lnTo>
                  <a:lnTo>
                    <a:pt x="8563419" y="1093470"/>
                  </a:lnTo>
                  <a:lnTo>
                    <a:pt x="8605520" y="1078230"/>
                  </a:lnTo>
                  <a:lnTo>
                    <a:pt x="8646350" y="1060450"/>
                  </a:lnTo>
                  <a:lnTo>
                    <a:pt x="8685797" y="1040130"/>
                  </a:lnTo>
                  <a:lnTo>
                    <a:pt x="8723782" y="1017270"/>
                  </a:lnTo>
                  <a:lnTo>
                    <a:pt x="8760206" y="991870"/>
                  </a:lnTo>
                  <a:lnTo>
                    <a:pt x="8794979" y="963930"/>
                  </a:lnTo>
                  <a:lnTo>
                    <a:pt x="8827999" y="934720"/>
                  </a:lnTo>
                  <a:lnTo>
                    <a:pt x="8859164" y="904240"/>
                  </a:lnTo>
                  <a:lnTo>
                    <a:pt x="8888387" y="871220"/>
                  </a:lnTo>
                  <a:lnTo>
                    <a:pt x="8915565" y="835660"/>
                  </a:lnTo>
                  <a:lnTo>
                    <a:pt x="8940609" y="798830"/>
                  </a:lnTo>
                  <a:lnTo>
                    <a:pt x="8963419" y="760730"/>
                  </a:lnTo>
                  <a:lnTo>
                    <a:pt x="8983916" y="721360"/>
                  </a:lnTo>
                  <a:lnTo>
                    <a:pt x="9001976" y="680720"/>
                  </a:lnTo>
                  <a:lnTo>
                    <a:pt x="9017533" y="638810"/>
                  </a:lnTo>
                  <a:lnTo>
                    <a:pt x="9030462" y="595630"/>
                  </a:lnTo>
                  <a:lnTo>
                    <a:pt x="9040698" y="551180"/>
                  </a:lnTo>
                  <a:lnTo>
                    <a:pt x="9048115" y="505460"/>
                  </a:lnTo>
                  <a:lnTo>
                    <a:pt x="9048242" y="504190"/>
                  </a:lnTo>
                  <a:lnTo>
                    <a:pt x="9048369" y="502920"/>
                  </a:lnTo>
                  <a:lnTo>
                    <a:pt x="9048483" y="501650"/>
                  </a:lnTo>
                  <a:lnTo>
                    <a:pt x="9052649" y="458470"/>
                  </a:lnTo>
                  <a:lnTo>
                    <a:pt x="9052725" y="455930"/>
                  </a:lnTo>
                  <a:lnTo>
                    <a:pt x="9052852" y="452120"/>
                  </a:lnTo>
                  <a:lnTo>
                    <a:pt x="9052979" y="448310"/>
                  </a:lnTo>
                  <a:lnTo>
                    <a:pt x="9054097" y="414020"/>
                  </a:lnTo>
                  <a:lnTo>
                    <a:pt x="90541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" name="Google Shape;73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1056131"/>
              <a:ext cx="10058401" cy="1874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14"/>
            <p:cNvSpPr/>
            <p:nvPr/>
          </p:nvSpPr>
          <p:spPr>
            <a:xfrm>
              <a:off x="2405811" y="4446942"/>
              <a:ext cx="1173479" cy="274954"/>
            </a:xfrm>
            <a:custGeom>
              <a:rect b="b" l="l" r="r" t="t"/>
              <a:pathLst>
                <a:path extrusionOk="0" h="274954" w="1173479">
                  <a:moveTo>
                    <a:pt x="356997" y="13817"/>
                  </a:moveTo>
                  <a:lnTo>
                    <a:pt x="355473" y="12192"/>
                  </a:lnTo>
                  <a:lnTo>
                    <a:pt x="353860" y="9144"/>
                  </a:lnTo>
                  <a:lnTo>
                    <a:pt x="350812" y="6096"/>
                  </a:lnTo>
                  <a:lnTo>
                    <a:pt x="349288" y="6096"/>
                  </a:lnTo>
                  <a:lnTo>
                    <a:pt x="346240" y="4572"/>
                  </a:lnTo>
                  <a:lnTo>
                    <a:pt x="291376" y="4572"/>
                  </a:lnTo>
                  <a:lnTo>
                    <a:pt x="286804" y="6096"/>
                  </a:lnTo>
                  <a:lnTo>
                    <a:pt x="283756" y="7620"/>
                  </a:lnTo>
                  <a:lnTo>
                    <a:pt x="279184" y="9144"/>
                  </a:lnTo>
                  <a:lnTo>
                    <a:pt x="276136" y="12192"/>
                  </a:lnTo>
                  <a:lnTo>
                    <a:pt x="273088" y="13817"/>
                  </a:lnTo>
                  <a:lnTo>
                    <a:pt x="270040" y="16865"/>
                  </a:lnTo>
                  <a:lnTo>
                    <a:pt x="266992" y="21437"/>
                  </a:lnTo>
                  <a:lnTo>
                    <a:pt x="263944" y="24485"/>
                  </a:lnTo>
                  <a:lnTo>
                    <a:pt x="260794" y="29057"/>
                  </a:lnTo>
                  <a:lnTo>
                    <a:pt x="259270" y="35153"/>
                  </a:lnTo>
                  <a:lnTo>
                    <a:pt x="167830" y="192405"/>
                  </a:lnTo>
                  <a:lnTo>
                    <a:pt x="166217" y="192405"/>
                  </a:lnTo>
                  <a:lnTo>
                    <a:pt x="142062" y="45821"/>
                  </a:lnTo>
                  <a:lnTo>
                    <a:pt x="140309" y="35153"/>
                  </a:lnTo>
                  <a:lnTo>
                    <a:pt x="140309" y="29057"/>
                  </a:lnTo>
                  <a:lnTo>
                    <a:pt x="138785" y="24485"/>
                  </a:lnTo>
                  <a:lnTo>
                    <a:pt x="137261" y="21437"/>
                  </a:lnTo>
                  <a:lnTo>
                    <a:pt x="135737" y="16865"/>
                  </a:lnTo>
                  <a:lnTo>
                    <a:pt x="134213" y="13817"/>
                  </a:lnTo>
                  <a:lnTo>
                    <a:pt x="131165" y="10668"/>
                  </a:lnTo>
                  <a:lnTo>
                    <a:pt x="129641" y="9144"/>
                  </a:lnTo>
                  <a:lnTo>
                    <a:pt x="125069" y="6096"/>
                  </a:lnTo>
                  <a:lnTo>
                    <a:pt x="120497" y="6096"/>
                  </a:lnTo>
                  <a:lnTo>
                    <a:pt x="117449" y="4572"/>
                  </a:lnTo>
                  <a:lnTo>
                    <a:pt x="65532" y="4572"/>
                  </a:lnTo>
                  <a:lnTo>
                    <a:pt x="64008" y="6096"/>
                  </a:lnTo>
                  <a:lnTo>
                    <a:pt x="60960" y="6096"/>
                  </a:lnTo>
                  <a:lnTo>
                    <a:pt x="57912" y="7620"/>
                  </a:lnTo>
                  <a:lnTo>
                    <a:pt x="53340" y="12192"/>
                  </a:lnTo>
                  <a:lnTo>
                    <a:pt x="51816" y="13817"/>
                  </a:lnTo>
                  <a:lnTo>
                    <a:pt x="48768" y="19913"/>
                  </a:lnTo>
                  <a:lnTo>
                    <a:pt x="48768" y="22961"/>
                  </a:lnTo>
                  <a:lnTo>
                    <a:pt x="47244" y="26009"/>
                  </a:lnTo>
                  <a:lnTo>
                    <a:pt x="0" y="262610"/>
                  </a:lnTo>
                  <a:lnTo>
                    <a:pt x="0" y="265658"/>
                  </a:lnTo>
                  <a:lnTo>
                    <a:pt x="3048" y="268706"/>
                  </a:lnTo>
                  <a:lnTo>
                    <a:pt x="4572" y="268706"/>
                  </a:lnTo>
                  <a:lnTo>
                    <a:pt x="6096" y="270230"/>
                  </a:lnTo>
                  <a:lnTo>
                    <a:pt x="15240" y="270230"/>
                  </a:lnTo>
                  <a:lnTo>
                    <a:pt x="19812" y="271843"/>
                  </a:lnTo>
                  <a:lnTo>
                    <a:pt x="28956" y="271843"/>
                  </a:lnTo>
                  <a:lnTo>
                    <a:pt x="33528" y="270230"/>
                  </a:lnTo>
                  <a:lnTo>
                    <a:pt x="42672" y="270230"/>
                  </a:lnTo>
                  <a:lnTo>
                    <a:pt x="45720" y="268706"/>
                  </a:lnTo>
                  <a:lnTo>
                    <a:pt x="47244" y="268706"/>
                  </a:lnTo>
                  <a:lnTo>
                    <a:pt x="51816" y="264134"/>
                  </a:lnTo>
                  <a:lnTo>
                    <a:pt x="51816" y="262610"/>
                  </a:lnTo>
                  <a:lnTo>
                    <a:pt x="94589" y="45821"/>
                  </a:lnTo>
                  <a:lnTo>
                    <a:pt x="126593" y="262610"/>
                  </a:lnTo>
                  <a:lnTo>
                    <a:pt x="126593" y="265658"/>
                  </a:lnTo>
                  <a:lnTo>
                    <a:pt x="128117" y="267182"/>
                  </a:lnTo>
                  <a:lnTo>
                    <a:pt x="132689" y="268706"/>
                  </a:lnTo>
                  <a:lnTo>
                    <a:pt x="135737" y="270230"/>
                  </a:lnTo>
                  <a:lnTo>
                    <a:pt x="141833" y="271843"/>
                  </a:lnTo>
                  <a:lnTo>
                    <a:pt x="160121" y="271843"/>
                  </a:lnTo>
                  <a:lnTo>
                    <a:pt x="166217" y="270230"/>
                  </a:lnTo>
                  <a:lnTo>
                    <a:pt x="170878" y="268706"/>
                  </a:lnTo>
                  <a:lnTo>
                    <a:pt x="175450" y="268706"/>
                  </a:lnTo>
                  <a:lnTo>
                    <a:pt x="180022" y="265658"/>
                  </a:lnTo>
                  <a:lnTo>
                    <a:pt x="181546" y="262610"/>
                  </a:lnTo>
                  <a:lnTo>
                    <a:pt x="220078" y="192405"/>
                  </a:lnTo>
                  <a:lnTo>
                    <a:pt x="300520" y="45821"/>
                  </a:lnTo>
                  <a:lnTo>
                    <a:pt x="302044" y="45821"/>
                  </a:lnTo>
                  <a:lnTo>
                    <a:pt x="259270" y="262610"/>
                  </a:lnTo>
                  <a:lnTo>
                    <a:pt x="257746" y="264134"/>
                  </a:lnTo>
                  <a:lnTo>
                    <a:pt x="257746" y="265658"/>
                  </a:lnTo>
                  <a:lnTo>
                    <a:pt x="259270" y="265658"/>
                  </a:lnTo>
                  <a:lnTo>
                    <a:pt x="259270" y="267182"/>
                  </a:lnTo>
                  <a:lnTo>
                    <a:pt x="260794" y="268706"/>
                  </a:lnTo>
                  <a:lnTo>
                    <a:pt x="262420" y="268706"/>
                  </a:lnTo>
                  <a:lnTo>
                    <a:pt x="263944" y="270230"/>
                  </a:lnTo>
                  <a:lnTo>
                    <a:pt x="273088" y="270230"/>
                  </a:lnTo>
                  <a:lnTo>
                    <a:pt x="277660" y="271843"/>
                  </a:lnTo>
                  <a:lnTo>
                    <a:pt x="288328" y="271843"/>
                  </a:lnTo>
                  <a:lnTo>
                    <a:pt x="291376" y="270230"/>
                  </a:lnTo>
                  <a:lnTo>
                    <a:pt x="302044" y="270230"/>
                  </a:lnTo>
                  <a:lnTo>
                    <a:pt x="303568" y="268706"/>
                  </a:lnTo>
                  <a:lnTo>
                    <a:pt x="305092" y="268706"/>
                  </a:lnTo>
                  <a:lnTo>
                    <a:pt x="309664" y="264134"/>
                  </a:lnTo>
                  <a:lnTo>
                    <a:pt x="309664" y="262610"/>
                  </a:lnTo>
                  <a:lnTo>
                    <a:pt x="353034" y="45821"/>
                  </a:lnTo>
                  <a:lnTo>
                    <a:pt x="356997" y="26009"/>
                  </a:lnTo>
                  <a:lnTo>
                    <a:pt x="356997" y="13817"/>
                  </a:lnTo>
                  <a:close/>
                </a:path>
                <a:path extrusionOk="0" h="274954" w="1173479">
                  <a:moveTo>
                    <a:pt x="634555" y="9144"/>
                  </a:moveTo>
                  <a:lnTo>
                    <a:pt x="633031" y="7620"/>
                  </a:lnTo>
                  <a:lnTo>
                    <a:pt x="633031" y="6096"/>
                  </a:lnTo>
                  <a:lnTo>
                    <a:pt x="631507" y="6096"/>
                  </a:lnTo>
                  <a:lnTo>
                    <a:pt x="629983" y="4572"/>
                  </a:lnTo>
                  <a:lnTo>
                    <a:pt x="625411" y="4572"/>
                  </a:lnTo>
                  <a:lnTo>
                    <a:pt x="622363" y="3048"/>
                  </a:lnTo>
                  <a:lnTo>
                    <a:pt x="596455" y="3048"/>
                  </a:lnTo>
                  <a:lnTo>
                    <a:pt x="591883" y="4572"/>
                  </a:lnTo>
                  <a:lnTo>
                    <a:pt x="587311" y="4572"/>
                  </a:lnTo>
                  <a:lnTo>
                    <a:pt x="584263" y="7620"/>
                  </a:lnTo>
                  <a:lnTo>
                    <a:pt x="582739" y="7620"/>
                  </a:lnTo>
                  <a:lnTo>
                    <a:pt x="581215" y="9144"/>
                  </a:lnTo>
                  <a:lnTo>
                    <a:pt x="581215" y="12192"/>
                  </a:lnTo>
                  <a:lnTo>
                    <a:pt x="549211" y="171069"/>
                  </a:lnTo>
                  <a:lnTo>
                    <a:pt x="530834" y="209169"/>
                  </a:lnTo>
                  <a:lnTo>
                    <a:pt x="524738" y="213741"/>
                  </a:lnTo>
                  <a:lnTo>
                    <a:pt x="520166" y="219925"/>
                  </a:lnTo>
                  <a:lnTo>
                    <a:pt x="512546" y="222973"/>
                  </a:lnTo>
                  <a:lnTo>
                    <a:pt x="506450" y="226021"/>
                  </a:lnTo>
                  <a:lnTo>
                    <a:pt x="498830" y="229069"/>
                  </a:lnTo>
                  <a:lnTo>
                    <a:pt x="489686" y="230593"/>
                  </a:lnTo>
                  <a:lnTo>
                    <a:pt x="472922" y="230593"/>
                  </a:lnTo>
                  <a:lnTo>
                    <a:pt x="465302" y="229069"/>
                  </a:lnTo>
                  <a:lnTo>
                    <a:pt x="459206" y="226021"/>
                  </a:lnTo>
                  <a:lnTo>
                    <a:pt x="453110" y="224497"/>
                  </a:lnTo>
                  <a:lnTo>
                    <a:pt x="437654" y="195834"/>
                  </a:lnTo>
                  <a:lnTo>
                    <a:pt x="437616" y="195453"/>
                  </a:lnTo>
                  <a:lnTo>
                    <a:pt x="437159" y="190969"/>
                  </a:lnTo>
                  <a:lnTo>
                    <a:pt x="437197" y="189712"/>
                  </a:lnTo>
                  <a:lnTo>
                    <a:pt x="437388" y="184645"/>
                  </a:lnTo>
                  <a:lnTo>
                    <a:pt x="437464" y="183832"/>
                  </a:lnTo>
                  <a:lnTo>
                    <a:pt x="438200" y="177253"/>
                  </a:lnTo>
                  <a:lnTo>
                    <a:pt x="439293" y="169545"/>
                  </a:lnTo>
                  <a:lnTo>
                    <a:pt x="471398" y="12192"/>
                  </a:lnTo>
                  <a:lnTo>
                    <a:pt x="471398" y="7620"/>
                  </a:lnTo>
                  <a:lnTo>
                    <a:pt x="469874" y="6096"/>
                  </a:lnTo>
                  <a:lnTo>
                    <a:pt x="468350" y="6096"/>
                  </a:lnTo>
                  <a:lnTo>
                    <a:pt x="466826" y="4572"/>
                  </a:lnTo>
                  <a:lnTo>
                    <a:pt x="462254" y="4572"/>
                  </a:lnTo>
                  <a:lnTo>
                    <a:pt x="459206" y="3048"/>
                  </a:lnTo>
                  <a:lnTo>
                    <a:pt x="433197" y="3048"/>
                  </a:lnTo>
                  <a:lnTo>
                    <a:pt x="428625" y="4572"/>
                  </a:lnTo>
                  <a:lnTo>
                    <a:pt x="424053" y="4572"/>
                  </a:lnTo>
                  <a:lnTo>
                    <a:pt x="422529" y="6096"/>
                  </a:lnTo>
                  <a:lnTo>
                    <a:pt x="419481" y="7620"/>
                  </a:lnTo>
                  <a:lnTo>
                    <a:pt x="417957" y="9144"/>
                  </a:lnTo>
                  <a:lnTo>
                    <a:pt x="417957" y="12192"/>
                  </a:lnTo>
                  <a:lnTo>
                    <a:pt x="385953" y="169545"/>
                  </a:lnTo>
                  <a:lnTo>
                    <a:pt x="383336" y="181825"/>
                  </a:lnTo>
                  <a:lnTo>
                    <a:pt x="382143" y="193548"/>
                  </a:lnTo>
                  <a:lnTo>
                    <a:pt x="382231" y="206451"/>
                  </a:lnTo>
                  <a:lnTo>
                    <a:pt x="398145" y="247357"/>
                  </a:lnTo>
                  <a:lnTo>
                    <a:pt x="439242" y="270344"/>
                  </a:lnTo>
                  <a:lnTo>
                    <a:pt x="475970" y="274891"/>
                  </a:lnTo>
                  <a:lnTo>
                    <a:pt x="488810" y="274345"/>
                  </a:lnTo>
                  <a:lnTo>
                    <a:pt x="488454" y="274345"/>
                  </a:lnTo>
                  <a:lnTo>
                    <a:pt x="499973" y="272973"/>
                  </a:lnTo>
                  <a:lnTo>
                    <a:pt x="541172" y="259930"/>
                  </a:lnTo>
                  <a:lnTo>
                    <a:pt x="573786" y="234022"/>
                  </a:lnTo>
                  <a:lnTo>
                    <a:pt x="595312" y="195834"/>
                  </a:lnTo>
                  <a:lnTo>
                    <a:pt x="634555" y="12192"/>
                  </a:lnTo>
                  <a:lnTo>
                    <a:pt x="634555" y="9144"/>
                  </a:lnTo>
                  <a:close/>
                </a:path>
                <a:path extrusionOk="0" h="274954" w="1173479">
                  <a:moveTo>
                    <a:pt x="826871" y="19913"/>
                  </a:moveTo>
                  <a:lnTo>
                    <a:pt x="825347" y="19913"/>
                  </a:lnTo>
                  <a:lnTo>
                    <a:pt x="825347" y="18389"/>
                  </a:lnTo>
                  <a:lnTo>
                    <a:pt x="823823" y="16865"/>
                  </a:lnTo>
                  <a:lnTo>
                    <a:pt x="823823" y="15341"/>
                  </a:lnTo>
                  <a:lnTo>
                    <a:pt x="822210" y="13817"/>
                  </a:lnTo>
                  <a:lnTo>
                    <a:pt x="819162" y="12192"/>
                  </a:lnTo>
                  <a:lnTo>
                    <a:pt x="816114" y="10668"/>
                  </a:lnTo>
                  <a:lnTo>
                    <a:pt x="811542" y="7620"/>
                  </a:lnTo>
                  <a:lnTo>
                    <a:pt x="808494" y="6096"/>
                  </a:lnTo>
                  <a:lnTo>
                    <a:pt x="802398" y="4572"/>
                  </a:lnTo>
                  <a:lnTo>
                    <a:pt x="797826" y="3048"/>
                  </a:lnTo>
                  <a:lnTo>
                    <a:pt x="791730" y="1524"/>
                  </a:lnTo>
                  <a:lnTo>
                    <a:pt x="785634" y="1524"/>
                  </a:lnTo>
                  <a:lnTo>
                    <a:pt x="779538" y="0"/>
                  </a:lnTo>
                  <a:lnTo>
                    <a:pt x="765822" y="0"/>
                  </a:lnTo>
                  <a:lnTo>
                    <a:pt x="755548" y="304"/>
                  </a:lnTo>
                  <a:lnTo>
                    <a:pt x="717257" y="9588"/>
                  </a:lnTo>
                  <a:lnTo>
                    <a:pt x="683234" y="35534"/>
                  </a:lnTo>
                  <a:lnTo>
                    <a:pt x="667207" y="75107"/>
                  </a:lnTo>
                  <a:lnTo>
                    <a:pt x="666661" y="84010"/>
                  </a:lnTo>
                  <a:lnTo>
                    <a:pt x="666661" y="93154"/>
                  </a:lnTo>
                  <a:lnTo>
                    <a:pt x="668185" y="100774"/>
                  </a:lnTo>
                  <a:lnTo>
                    <a:pt x="671233" y="106870"/>
                  </a:lnTo>
                  <a:lnTo>
                    <a:pt x="672757" y="114490"/>
                  </a:lnTo>
                  <a:lnTo>
                    <a:pt x="675805" y="120688"/>
                  </a:lnTo>
                  <a:lnTo>
                    <a:pt x="694093" y="138976"/>
                  </a:lnTo>
                  <a:lnTo>
                    <a:pt x="698665" y="142024"/>
                  </a:lnTo>
                  <a:lnTo>
                    <a:pt x="704761" y="146596"/>
                  </a:lnTo>
                  <a:lnTo>
                    <a:pt x="709333" y="149644"/>
                  </a:lnTo>
                  <a:lnTo>
                    <a:pt x="715429" y="152692"/>
                  </a:lnTo>
                  <a:lnTo>
                    <a:pt x="720001" y="155740"/>
                  </a:lnTo>
                  <a:lnTo>
                    <a:pt x="726097" y="158788"/>
                  </a:lnTo>
                  <a:lnTo>
                    <a:pt x="730770" y="161836"/>
                  </a:lnTo>
                  <a:lnTo>
                    <a:pt x="739914" y="167932"/>
                  </a:lnTo>
                  <a:lnTo>
                    <a:pt x="742962" y="171069"/>
                  </a:lnTo>
                  <a:lnTo>
                    <a:pt x="746010" y="174117"/>
                  </a:lnTo>
                  <a:lnTo>
                    <a:pt x="749058" y="178689"/>
                  </a:lnTo>
                  <a:lnTo>
                    <a:pt x="752106" y="181737"/>
                  </a:lnTo>
                  <a:lnTo>
                    <a:pt x="752106" y="203073"/>
                  </a:lnTo>
                  <a:lnTo>
                    <a:pt x="749058" y="207645"/>
                  </a:lnTo>
                  <a:lnTo>
                    <a:pt x="747534" y="212217"/>
                  </a:lnTo>
                  <a:lnTo>
                    <a:pt x="744486" y="215265"/>
                  </a:lnTo>
                  <a:lnTo>
                    <a:pt x="739914" y="219938"/>
                  </a:lnTo>
                  <a:lnTo>
                    <a:pt x="736866" y="222986"/>
                  </a:lnTo>
                  <a:lnTo>
                    <a:pt x="730770" y="226034"/>
                  </a:lnTo>
                  <a:lnTo>
                    <a:pt x="724573" y="227558"/>
                  </a:lnTo>
                  <a:lnTo>
                    <a:pt x="718477" y="230606"/>
                  </a:lnTo>
                  <a:lnTo>
                    <a:pt x="686473" y="230606"/>
                  </a:lnTo>
                  <a:lnTo>
                    <a:pt x="680377" y="227558"/>
                  </a:lnTo>
                  <a:lnTo>
                    <a:pt x="674281" y="226034"/>
                  </a:lnTo>
                  <a:lnTo>
                    <a:pt x="668185" y="222986"/>
                  </a:lnTo>
                  <a:lnTo>
                    <a:pt x="663613" y="221462"/>
                  </a:lnTo>
                  <a:lnTo>
                    <a:pt x="659041" y="218313"/>
                  </a:lnTo>
                  <a:lnTo>
                    <a:pt x="654469" y="215265"/>
                  </a:lnTo>
                  <a:lnTo>
                    <a:pt x="645325" y="210693"/>
                  </a:lnTo>
                  <a:lnTo>
                    <a:pt x="640753" y="210693"/>
                  </a:lnTo>
                  <a:lnTo>
                    <a:pt x="636181" y="215265"/>
                  </a:lnTo>
                  <a:lnTo>
                    <a:pt x="636181" y="218313"/>
                  </a:lnTo>
                  <a:lnTo>
                    <a:pt x="634568" y="219938"/>
                  </a:lnTo>
                  <a:lnTo>
                    <a:pt x="634568" y="222986"/>
                  </a:lnTo>
                  <a:lnTo>
                    <a:pt x="633044" y="224510"/>
                  </a:lnTo>
                  <a:lnTo>
                    <a:pt x="633044" y="227558"/>
                  </a:lnTo>
                  <a:lnTo>
                    <a:pt x="631520" y="230606"/>
                  </a:lnTo>
                  <a:lnTo>
                    <a:pt x="631520" y="235178"/>
                  </a:lnTo>
                  <a:lnTo>
                    <a:pt x="629996" y="238226"/>
                  </a:lnTo>
                  <a:lnTo>
                    <a:pt x="629996" y="248894"/>
                  </a:lnTo>
                  <a:lnTo>
                    <a:pt x="631520" y="251942"/>
                  </a:lnTo>
                  <a:lnTo>
                    <a:pt x="633044" y="253466"/>
                  </a:lnTo>
                  <a:lnTo>
                    <a:pt x="634568" y="256514"/>
                  </a:lnTo>
                  <a:lnTo>
                    <a:pt x="637705" y="258038"/>
                  </a:lnTo>
                  <a:lnTo>
                    <a:pt x="642277" y="261086"/>
                  </a:lnTo>
                  <a:lnTo>
                    <a:pt x="651421" y="265658"/>
                  </a:lnTo>
                  <a:lnTo>
                    <a:pt x="655993" y="267182"/>
                  </a:lnTo>
                  <a:lnTo>
                    <a:pt x="662089" y="268706"/>
                  </a:lnTo>
                  <a:lnTo>
                    <a:pt x="669709" y="270230"/>
                  </a:lnTo>
                  <a:lnTo>
                    <a:pt x="675805" y="271843"/>
                  </a:lnTo>
                  <a:lnTo>
                    <a:pt x="681786" y="272961"/>
                  </a:lnTo>
                  <a:lnTo>
                    <a:pt x="688187" y="273939"/>
                  </a:lnTo>
                  <a:lnTo>
                    <a:pt x="694880" y="274624"/>
                  </a:lnTo>
                  <a:lnTo>
                    <a:pt x="701713" y="274891"/>
                  </a:lnTo>
                  <a:lnTo>
                    <a:pt x="713130" y="274345"/>
                  </a:lnTo>
                  <a:lnTo>
                    <a:pt x="724433" y="272783"/>
                  </a:lnTo>
                  <a:lnTo>
                    <a:pt x="736015" y="270230"/>
                  </a:lnTo>
                  <a:lnTo>
                    <a:pt x="735863" y="270230"/>
                  </a:lnTo>
                  <a:lnTo>
                    <a:pt x="746010" y="267182"/>
                  </a:lnTo>
                  <a:lnTo>
                    <a:pt x="781062" y="248894"/>
                  </a:lnTo>
                  <a:lnTo>
                    <a:pt x="805510" y="211594"/>
                  </a:lnTo>
                  <a:lnTo>
                    <a:pt x="810018" y="183261"/>
                  </a:lnTo>
                  <a:lnTo>
                    <a:pt x="810018" y="175641"/>
                  </a:lnTo>
                  <a:lnTo>
                    <a:pt x="806970" y="160312"/>
                  </a:lnTo>
                  <a:lnTo>
                    <a:pt x="800874" y="148120"/>
                  </a:lnTo>
                  <a:lnTo>
                    <a:pt x="796302" y="143548"/>
                  </a:lnTo>
                  <a:lnTo>
                    <a:pt x="793254" y="137452"/>
                  </a:lnTo>
                  <a:lnTo>
                    <a:pt x="787158" y="134404"/>
                  </a:lnTo>
                  <a:lnTo>
                    <a:pt x="782586" y="129832"/>
                  </a:lnTo>
                  <a:lnTo>
                    <a:pt x="776490" y="125260"/>
                  </a:lnTo>
                  <a:lnTo>
                    <a:pt x="767346" y="119164"/>
                  </a:lnTo>
                  <a:lnTo>
                    <a:pt x="761250" y="116014"/>
                  </a:lnTo>
                  <a:lnTo>
                    <a:pt x="755154" y="112966"/>
                  </a:lnTo>
                  <a:lnTo>
                    <a:pt x="736866" y="100774"/>
                  </a:lnTo>
                  <a:lnTo>
                    <a:pt x="729246" y="93154"/>
                  </a:lnTo>
                  <a:lnTo>
                    <a:pt x="726097" y="90106"/>
                  </a:lnTo>
                  <a:lnTo>
                    <a:pt x="723049" y="80962"/>
                  </a:lnTo>
                  <a:lnTo>
                    <a:pt x="723049" y="68770"/>
                  </a:lnTo>
                  <a:lnTo>
                    <a:pt x="724573" y="64109"/>
                  </a:lnTo>
                  <a:lnTo>
                    <a:pt x="727621" y="59537"/>
                  </a:lnTo>
                  <a:lnTo>
                    <a:pt x="729246" y="56489"/>
                  </a:lnTo>
                  <a:lnTo>
                    <a:pt x="732294" y="53441"/>
                  </a:lnTo>
                  <a:lnTo>
                    <a:pt x="735342" y="48869"/>
                  </a:lnTo>
                  <a:lnTo>
                    <a:pt x="739914" y="47345"/>
                  </a:lnTo>
                  <a:lnTo>
                    <a:pt x="746010" y="44297"/>
                  </a:lnTo>
                  <a:lnTo>
                    <a:pt x="750963" y="42672"/>
                  </a:lnTo>
                  <a:lnTo>
                    <a:pt x="756678" y="41249"/>
                  </a:lnTo>
                  <a:lnTo>
                    <a:pt x="771918" y="41249"/>
                  </a:lnTo>
                  <a:lnTo>
                    <a:pt x="777633" y="42672"/>
                  </a:lnTo>
                  <a:lnTo>
                    <a:pt x="782586" y="44297"/>
                  </a:lnTo>
                  <a:lnTo>
                    <a:pt x="788682" y="45821"/>
                  </a:lnTo>
                  <a:lnTo>
                    <a:pt x="793254" y="47345"/>
                  </a:lnTo>
                  <a:lnTo>
                    <a:pt x="797826" y="50393"/>
                  </a:lnTo>
                  <a:lnTo>
                    <a:pt x="802398" y="51917"/>
                  </a:lnTo>
                  <a:lnTo>
                    <a:pt x="811542" y="56489"/>
                  </a:lnTo>
                  <a:lnTo>
                    <a:pt x="813066" y="58013"/>
                  </a:lnTo>
                  <a:lnTo>
                    <a:pt x="816114" y="58013"/>
                  </a:lnTo>
                  <a:lnTo>
                    <a:pt x="817638" y="56489"/>
                  </a:lnTo>
                  <a:lnTo>
                    <a:pt x="819162" y="56489"/>
                  </a:lnTo>
                  <a:lnTo>
                    <a:pt x="820686" y="54965"/>
                  </a:lnTo>
                  <a:lnTo>
                    <a:pt x="820686" y="51917"/>
                  </a:lnTo>
                  <a:lnTo>
                    <a:pt x="822210" y="50393"/>
                  </a:lnTo>
                  <a:lnTo>
                    <a:pt x="822210" y="48869"/>
                  </a:lnTo>
                  <a:lnTo>
                    <a:pt x="823823" y="45821"/>
                  </a:lnTo>
                  <a:lnTo>
                    <a:pt x="823823" y="44297"/>
                  </a:lnTo>
                  <a:lnTo>
                    <a:pt x="825347" y="41249"/>
                  </a:lnTo>
                  <a:lnTo>
                    <a:pt x="825347" y="36677"/>
                  </a:lnTo>
                  <a:lnTo>
                    <a:pt x="826871" y="33629"/>
                  </a:lnTo>
                  <a:lnTo>
                    <a:pt x="826871" y="19913"/>
                  </a:lnTo>
                  <a:close/>
                </a:path>
                <a:path extrusionOk="0" h="274954" w="1173479">
                  <a:moveTo>
                    <a:pt x="938225" y="7620"/>
                  </a:moveTo>
                  <a:lnTo>
                    <a:pt x="936701" y="6096"/>
                  </a:lnTo>
                  <a:lnTo>
                    <a:pt x="933653" y="4572"/>
                  </a:lnTo>
                  <a:lnTo>
                    <a:pt x="929081" y="4572"/>
                  </a:lnTo>
                  <a:lnTo>
                    <a:pt x="926033" y="3048"/>
                  </a:lnTo>
                  <a:lnTo>
                    <a:pt x="900023" y="3048"/>
                  </a:lnTo>
                  <a:lnTo>
                    <a:pt x="896975" y="4572"/>
                  </a:lnTo>
                  <a:lnTo>
                    <a:pt x="890879" y="4572"/>
                  </a:lnTo>
                  <a:lnTo>
                    <a:pt x="889355" y="6096"/>
                  </a:lnTo>
                  <a:lnTo>
                    <a:pt x="887831" y="6096"/>
                  </a:lnTo>
                  <a:lnTo>
                    <a:pt x="884783" y="9144"/>
                  </a:lnTo>
                  <a:lnTo>
                    <a:pt x="884783" y="10668"/>
                  </a:lnTo>
                  <a:lnTo>
                    <a:pt x="834491" y="262610"/>
                  </a:lnTo>
                  <a:lnTo>
                    <a:pt x="834491" y="265658"/>
                  </a:lnTo>
                  <a:lnTo>
                    <a:pt x="837539" y="268706"/>
                  </a:lnTo>
                  <a:lnTo>
                    <a:pt x="839063" y="268706"/>
                  </a:lnTo>
                  <a:lnTo>
                    <a:pt x="840587" y="270230"/>
                  </a:lnTo>
                  <a:lnTo>
                    <a:pt x="849731" y="270230"/>
                  </a:lnTo>
                  <a:lnTo>
                    <a:pt x="854303" y="271843"/>
                  </a:lnTo>
                  <a:lnTo>
                    <a:pt x="864971" y="271843"/>
                  </a:lnTo>
                  <a:lnTo>
                    <a:pt x="869543" y="270230"/>
                  </a:lnTo>
                  <a:lnTo>
                    <a:pt x="878687" y="270230"/>
                  </a:lnTo>
                  <a:lnTo>
                    <a:pt x="881735" y="268706"/>
                  </a:lnTo>
                  <a:lnTo>
                    <a:pt x="883259" y="268706"/>
                  </a:lnTo>
                  <a:lnTo>
                    <a:pt x="886307" y="265658"/>
                  </a:lnTo>
                  <a:lnTo>
                    <a:pt x="887831" y="265658"/>
                  </a:lnTo>
                  <a:lnTo>
                    <a:pt x="887831" y="262610"/>
                  </a:lnTo>
                  <a:lnTo>
                    <a:pt x="938225" y="10668"/>
                  </a:lnTo>
                  <a:lnTo>
                    <a:pt x="938225" y="7620"/>
                  </a:lnTo>
                  <a:close/>
                </a:path>
                <a:path extrusionOk="0" h="274954" w="1173479">
                  <a:moveTo>
                    <a:pt x="1173099" y="25996"/>
                  </a:moveTo>
                  <a:lnTo>
                    <a:pt x="1171575" y="22948"/>
                  </a:lnTo>
                  <a:lnTo>
                    <a:pt x="1168527" y="19900"/>
                  </a:lnTo>
                  <a:lnTo>
                    <a:pt x="1167003" y="16852"/>
                  </a:lnTo>
                  <a:lnTo>
                    <a:pt x="1162431" y="13804"/>
                  </a:lnTo>
                  <a:lnTo>
                    <a:pt x="1156335" y="10668"/>
                  </a:lnTo>
                  <a:lnTo>
                    <a:pt x="1148715" y="7620"/>
                  </a:lnTo>
                  <a:lnTo>
                    <a:pt x="1142619" y="4572"/>
                  </a:lnTo>
                  <a:lnTo>
                    <a:pt x="1119759" y="952"/>
                  </a:lnTo>
                  <a:lnTo>
                    <a:pt x="1112901" y="266"/>
                  </a:lnTo>
                  <a:lnTo>
                    <a:pt x="1106043" y="0"/>
                  </a:lnTo>
                  <a:lnTo>
                    <a:pt x="1093711" y="546"/>
                  </a:lnTo>
                  <a:lnTo>
                    <a:pt x="1049350" y="12293"/>
                  </a:lnTo>
                  <a:lnTo>
                    <a:pt x="1014171" y="35953"/>
                  </a:lnTo>
                  <a:lnTo>
                    <a:pt x="987628" y="68757"/>
                  </a:lnTo>
                  <a:lnTo>
                    <a:pt x="969860" y="107149"/>
                  </a:lnTo>
                  <a:lnTo>
                    <a:pt x="958977" y="157835"/>
                  </a:lnTo>
                  <a:lnTo>
                    <a:pt x="958024" y="177165"/>
                  </a:lnTo>
                  <a:lnTo>
                    <a:pt x="958342" y="189191"/>
                  </a:lnTo>
                  <a:lnTo>
                    <a:pt x="967867" y="228765"/>
                  </a:lnTo>
                  <a:lnTo>
                    <a:pt x="997470" y="260692"/>
                  </a:lnTo>
                  <a:lnTo>
                    <a:pt x="1033754" y="272973"/>
                  </a:lnTo>
                  <a:lnTo>
                    <a:pt x="1054138" y="274891"/>
                  </a:lnTo>
                  <a:lnTo>
                    <a:pt x="1060970" y="274624"/>
                  </a:lnTo>
                  <a:lnTo>
                    <a:pt x="1101382" y="267169"/>
                  </a:lnTo>
                  <a:lnTo>
                    <a:pt x="1107567" y="264121"/>
                  </a:lnTo>
                  <a:lnTo>
                    <a:pt x="1113663" y="262597"/>
                  </a:lnTo>
                  <a:lnTo>
                    <a:pt x="1116711" y="259549"/>
                  </a:lnTo>
                  <a:lnTo>
                    <a:pt x="1121283" y="258025"/>
                  </a:lnTo>
                  <a:lnTo>
                    <a:pt x="1130427" y="248881"/>
                  </a:lnTo>
                  <a:lnTo>
                    <a:pt x="1130427" y="247357"/>
                  </a:lnTo>
                  <a:lnTo>
                    <a:pt x="1131951" y="244309"/>
                  </a:lnTo>
                  <a:lnTo>
                    <a:pt x="1131951" y="242785"/>
                  </a:lnTo>
                  <a:lnTo>
                    <a:pt x="1133475" y="239737"/>
                  </a:lnTo>
                  <a:lnTo>
                    <a:pt x="1133475" y="235165"/>
                  </a:lnTo>
                  <a:lnTo>
                    <a:pt x="1134999" y="232117"/>
                  </a:lnTo>
                  <a:lnTo>
                    <a:pt x="1134999" y="224497"/>
                  </a:lnTo>
                  <a:lnTo>
                    <a:pt x="1136523" y="222973"/>
                  </a:lnTo>
                  <a:lnTo>
                    <a:pt x="1136523" y="210693"/>
                  </a:lnTo>
                  <a:lnTo>
                    <a:pt x="1134999" y="209169"/>
                  </a:lnTo>
                  <a:lnTo>
                    <a:pt x="1127379" y="209169"/>
                  </a:lnTo>
                  <a:lnTo>
                    <a:pt x="1124331" y="212217"/>
                  </a:lnTo>
                  <a:lnTo>
                    <a:pt x="1119759" y="213741"/>
                  </a:lnTo>
                  <a:lnTo>
                    <a:pt x="1116711" y="215265"/>
                  </a:lnTo>
                  <a:lnTo>
                    <a:pt x="1112139" y="218313"/>
                  </a:lnTo>
                  <a:lnTo>
                    <a:pt x="1106043" y="221449"/>
                  </a:lnTo>
                  <a:lnTo>
                    <a:pt x="1101382" y="222973"/>
                  </a:lnTo>
                  <a:lnTo>
                    <a:pt x="1093762" y="226021"/>
                  </a:lnTo>
                  <a:lnTo>
                    <a:pt x="1078522" y="229069"/>
                  </a:lnTo>
                  <a:lnTo>
                    <a:pt x="1060234" y="229069"/>
                  </a:lnTo>
                  <a:lnTo>
                    <a:pt x="1052614" y="227545"/>
                  </a:lnTo>
                  <a:lnTo>
                    <a:pt x="1046518" y="224497"/>
                  </a:lnTo>
                  <a:lnTo>
                    <a:pt x="1040422" y="222973"/>
                  </a:lnTo>
                  <a:lnTo>
                    <a:pt x="1034326" y="218313"/>
                  </a:lnTo>
                  <a:lnTo>
                    <a:pt x="1025182" y="209169"/>
                  </a:lnTo>
                  <a:lnTo>
                    <a:pt x="1022134" y="203073"/>
                  </a:lnTo>
                  <a:lnTo>
                    <a:pt x="1020610" y="195453"/>
                  </a:lnTo>
                  <a:lnTo>
                    <a:pt x="1017562" y="189357"/>
                  </a:lnTo>
                  <a:lnTo>
                    <a:pt x="1016038" y="180213"/>
                  </a:lnTo>
                  <a:lnTo>
                    <a:pt x="1016038" y="171069"/>
                  </a:lnTo>
                  <a:lnTo>
                    <a:pt x="1021562" y="131343"/>
                  </a:lnTo>
                  <a:lnTo>
                    <a:pt x="1028369" y="110718"/>
                  </a:lnTo>
                  <a:lnTo>
                    <a:pt x="1034186" y="96964"/>
                  </a:lnTo>
                  <a:lnTo>
                    <a:pt x="1060500" y="62661"/>
                  </a:lnTo>
                  <a:lnTo>
                    <a:pt x="1097610" y="46126"/>
                  </a:lnTo>
                  <a:lnTo>
                    <a:pt x="1104519" y="45808"/>
                  </a:lnTo>
                  <a:lnTo>
                    <a:pt x="1121283" y="45808"/>
                  </a:lnTo>
                  <a:lnTo>
                    <a:pt x="1128903" y="48856"/>
                  </a:lnTo>
                  <a:lnTo>
                    <a:pt x="1134999" y="50380"/>
                  </a:lnTo>
                  <a:lnTo>
                    <a:pt x="1139571" y="53428"/>
                  </a:lnTo>
                  <a:lnTo>
                    <a:pt x="1142619" y="56476"/>
                  </a:lnTo>
                  <a:lnTo>
                    <a:pt x="1147191" y="58000"/>
                  </a:lnTo>
                  <a:lnTo>
                    <a:pt x="1150239" y="61048"/>
                  </a:lnTo>
                  <a:lnTo>
                    <a:pt x="1153287" y="62572"/>
                  </a:lnTo>
                  <a:lnTo>
                    <a:pt x="1154811" y="65722"/>
                  </a:lnTo>
                  <a:lnTo>
                    <a:pt x="1157859" y="67246"/>
                  </a:lnTo>
                  <a:lnTo>
                    <a:pt x="1162431" y="67246"/>
                  </a:lnTo>
                  <a:lnTo>
                    <a:pt x="1165479" y="61048"/>
                  </a:lnTo>
                  <a:lnTo>
                    <a:pt x="1168527" y="56476"/>
                  </a:lnTo>
                  <a:lnTo>
                    <a:pt x="1170051" y="51904"/>
                  </a:lnTo>
                  <a:lnTo>
                    <a:pt x="1171575" y="45808"/>
                  </a:lnTo>
                  <a:lnTo>
                    <a:pt x="1171575" y="38188"/>
                  </a:lnTo>
                  <a:lnTo>
                    <a:pt x="1173099" y="33616"/>
                  </a:lnTo>
                  <a:lnTo>
                    <a:pt x="1173099" y="30568"/>
                  </a:lnTo>
                  <a:lnTo>
                    <a:pt x="1173099" y="25996"/>
                  </a:lnTo>
                  <a:close/>
                </a:path>
              </a:pathLst>
            </a:custGeom>
            <a:solidFill>
              <a:srgbClr val="243F6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" name="Google Shape;75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53694" y="4446936"/>
              <a:ext cx="1124331" cy="2748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4"/>
            <p:cNvSpPr/>
            <p:nvPr/>
          </p:nvSpPr>
          <p:spPr>
            <a:xfrm>
              <a:off x="4872609" y="4449990"/>
              <a:ext cx="1226820" cy="269239"/>
            </a:xfrm>
            <a:custGeom>
              <a:rect b="b" l="l" r="r" t="t"/>
              <a:pathLst>
                <a:path extrusionOk="0" h="269239" w="1226820">
                  <a:moveTo>
                    <a:pt x="247142" y="103720"/>
                  </a:moveTo>
                  <a:lnTo>
                    <a:pt x="243954" y="64465"/>
                  </a:lnTo>
                  <a:lnTo>
                    <a:pt x="233730" y="42773"/>
                  </a:lnTo>
                  <a:lnTo>
                    <a:pt x="231533" y="39344"/>
                  </a:lnTo>
                  <a:lnTo>
                    <a:pt x="193713" y="11176"/>
                  </a:lnTo>
                  <a:lnTo>
                    <a:pt x="190690" y="10172"/>
                  </a:lnTo>
                  <a:lnTo>
                    <a:pt x="190690" y="94678"/>
                  </a:lnTo>
                  <a:lnTo>
                    <a:pt x="190665" y="110693"/>
                  </a:lnTo>
                  <a:lnTo>
                    <a:pt x="183845" y="151168"/>
                  </a:lnTo>
                  <a:lnTo>
                    <a:pt x="181546" y="157264"/>
                  </a:lnTo>
                  <a:lnTo>
                    <a:pt x="178968" y="164147"/>
                  </a:lnTo>
                  <a:lnTo>
                    <a:pt x="175831" y="170865"/>
                  </a:lnTo>
                  <a:lnTo>
                    <a:pt x="172110" y="177279"/>
                  </a:lnTo>
                  <a:lnTo>
                    <a:pt x="167830" y="183261"/>
                  </a:lnTo>
                  <a:lnTo>
                    <a:pt x="164109" y="188950"/>
                  </a:lnTo>
                  <a:lnTo>
                    <a:pt x="130378" y="215785"/>
                  </a:lnTo>
                  <a:lnTo>
                    <a:pt x="86956" y="224510"/>
                  </a:lnTo>
                  <a:lnTo>
                    <a:pt x="59524" y="224510"/>
                  </a:lnTo>
                  <a:lnTo>
                    <a:pt x="59588" y="224193"/>
                  </a:lnTo>
                  <a:lnTo>
                    <a:pt x="94576" y="42773"/>
                  </a:lnTo>
                  <a:lnTo>
                    <a:pt x="123532" y="42773"/>
                  </a:lnTo>
                  <a:lnTo>
                    <a:pt x="133299" y="43053"/>
                  </a:lnTo>
                  <a:lnTo>
                    <a:pt x="170878" y="54965"/>
                  </a:lnTo>
                  <a:lnTo>
                    <a:pt x="175450" y="61061"/>
                  </a:lnTo>
                  <a:lnTo>
                    <a:pt x="181546" y="65722"/>
                  </a:lnTo>
                  <a:lnTo>
                    <a:pt x="184594" y="71818"/>
                  </a:lnTo>
                  <a:lnTo>
                    <a:pt x="187642" y="79438"/>
                  </a:lnTo>
                  <a:lnTo>
                    <a:pt x="190690" y="94678"/>
                  </a:lnTo>
                  <a:lnTo>
                    <a:pt x="190690" y="10172"/>
                  </a:lnTo>
                  <a:lnTo>
                    <a:pt x="146380" y="1828"/>
                  </a:lnTo>
                  <a:lnTo>
                    <a:pt x="131152" y="1524"/>
                  </a:lnTo>
                  <a:lnTo>
                    <a:pt x="61048" y="1524"/>
                  </a:lnTo>
                  <a:lnTo>
                    <a:pt x="58000" y="3048"/>
                  </a:lnTo>
                  <a:lnTo>
                    <a:pt x="53428" y="4572"/>
                  </a:lnTo>
                  <a:lnTo>
                    <a:pt x="50380" y="7620"/>
                  </a:lnTo>
                  <a:lnTo>
                    <a:pt x="47332" y="12293"/>
                  </a:lnTo>
                  <a:lnTo>
                    <a:pt x="45808" y="18389"/>
                  </a:lnTo>
                  <a:lnTo>
                    <a:pt x="0" y="250418"/>
                  </a:lnTo>
                  <a:lnTo>
                    <a:pt x="0" y="259562"/>
                  </a:lnTo>
                  <a:lnTo>
                    <a:pt x="1524" y="262610"/>
                  </a:lnTo>
                  <a:lnTo>
                    <a:pt x="3048" y="262610"/>
                  </a:lnTo>
                  <a:lnTo>
                    <a:pt x="6096" y="265658"/>
                  </a:lnTo>
                  <a:lnTo>
                    <a:pt x="7620" y="265658"/>
                  </a:lnTo>
                  <a:lnTo>
                    <a:pt x="9144" y="267182"/>
                  </a:lnTo>
                  <a:lnTo>
                    <a:pt x="80860" y="267182"/>
                  </a:lnTo>
                  <a:lnTo>
                    <a:pt x="119011" y="264604"/>
                  </a:lnTo>
                  <a:lnTo>
                    <a:pt x="158013" y="253174"/>
                  </a:lnTo>
                  <a:lnTo>
                    <a:pt x="166306" y="248894"/>
                  </a:lnTo>
                  <a:lnTo>
                    <a:pt x="174040" y="245173"/>
                  </a:lnTo>
                  <a:lnTo>
                    <a:pt x="206502" y="218935"/>
                  </a:lnTo>
                  <a:lnTo>
                    <a:pt x="228422" y="187045"/>
                  </a:lnTo>
                  <a:lnTo>
                    <a:pt x="234213" y="172453"/>
                  </a:lnTo>
                  <a:lnTo>
                    <a:pt x="236499" y="165112"/>
                  </a:lnTo>
                  <a:lnTo>
                    <a:pt x="238785" y="158064"/>
                  </a:lnTo>
                  <a:lnTo>
                    <a:pt x="241071" y="151168"/>
                  </a:lnTo>
                  <a:lnTo>
                    <a:pt x="242430" y="144310"/>
                  </a:lnTo>
                  <a:lnTo>
                    <a:pt x="243928" y="137452"/>
                  </a:lnTo>
                  <a:lnTo>
                    <a:pt x="245148" y="130594"/>
                  </a:lnTo>
                  <a:lnTo>
                    <a:pt x="245643" y="123736"/>
                  </a:lnTo>
                  <a:lnTo>
                    <a:pt x="246519" y="116878"/>
                  </a:lnTo>
                  <a:lnTo>
                    <a:pt x="246976" y="110159"/>
                  </a:lnTo>
                  <a:lnTo>
                    <a:pt x="247142" y="103720"/>
                  </a:lnTo>
                  <a:close/>
                </a:path>
                <a:path extrusionOk="0" h="269239" w="1226820">
                  <a:moveTo>
                    <a:pt x="480529" y="247370"/>
                  </a:moveTo>
                  <a:lnTo>
                    <a:pt x="474421" y="206121"/>
                  </a:lnTo>
                  <a:lnTo>
                    <a:pt x="468312" y="164884"/>
                  </a:lnTo>
                  <a:lnTo>
                    <a:pt x="451573" y="51917"/>
                  </a:lnTo>
                  <a:lnTo>
                    <a:pt x="445477" y="10769"/>
                  </a:lnTo>
                  <a:lnTo>
                    <a:pt x="445477" y="9144"/>
                  </a:lnTo>
                  <a:lnTo>
                    <a:pt x="443953" y="6096"/>
                  </a:lnTo>
                  <a:lnTo>
                    <a:pt x="443953" y="4572"/>
                  </a:lnTo>
                  <a:lnTo>
                    <a:pt x="442429" y="3048"/>
                  </a:lnTo>
                  <a:lnTo>
                    <a:pt x="440905" y="3048"/>
                  </a:lnTo>
                  <a:lnTo>
                    <a:pt x="437857" y="1524"/>
                  </a:lnTo>
                  <a:lnTo>
                    <a:pt x="436333" y="1524"/>
                  </a:lnTo>
                  <a:lnTo>
                    <a:pt x="431761" y="0"/>
                  </a:lnTo>
                  <a:lnTo>
                    <a:pt x="414997" y="0"/>
                  </a:lnTo>
                  <a:lnTo>
                    <a:pt x="414997" y="164884"/>
                  </a:lnTo>
                  <a:lnTo>
                    <a:pt x="340233" y="164884"/>
                  </a:lnTo>
                  <a:lnTo>
                    <a:pt x="399669" y="51917"/>
                  </a:lnTo>
                  <a:lnTo>
                    <a:pt x="414997" y="164884"/>
                  </a:lnTo>
                  <a:lnTo>
                    <a:pt x="414997" y="0"/>
                  </a:lnTo>
                  <a:lnTo>
                    <a:pt x="387477" y="0"/>
                  </a:lnTo>
                  <a:lnTo>
                    <a:pt x="382905" y="1524"/>
                  </a:lnTo>
                  <a:lnTo>
                    <a:pt x="381381" y="1524"/>
                  </a:lnTo>
                  <a:lnTo>
                    <a:pt x="378333" y="3048"/>
                  </a:lnTo>
                  <a:lnTo>
                    <a:pt x="376809" y="3048"/>
                  </a:lnTo>
                  <a:lnTo>
                    <a:pt x="372237" y="7620"/>
                  </a:lnTo>
                  <a:lnTo>
                    <a:pt x="370713" y="10769"/>
                  </a:lnTo>
                  <a:lnTo>
                    <a:pt x="242595" y="245846"/>
                  </a:lnTo>
                  <a:lnTo>
                    <a:pt x="239547" y="250418"/>
                  </a:lnTo>
                  <a:lnTo>
                    <a:pt x="238023" y="254990"/>
                  </a:lnTo>
                  <a:lnTo>
                    <a:pt x="238023" y="258038"/>
                  </a:lnTo>
                  <a:lnTo>
                    <a:pt x="236499" y="261086"/>
                  </a:lnTo>
                  <a:lnTo>
                    <a:pt x="236499" y="262610"/>
                  </a:lnTo>
                  <a:lnTo>
                    <a:pt x="241071" y="267182"/>
                  </a:lnTo>
                  <a:lnTo>
                    <a:pt x="248691" y="267182"/>
                  </a:lnTo>
                  <a:lnTo>
                    <a:pt x="253263" y="268795"/>
                  </a:lnTo>
                  <a:lnTo>
                    <a:pt x="265455" y="268795"/>
                  </a:lnTo>
                  <a:lnTo>
                    <a:pt x="270027" y="267182"/>
                  </a:lnTo>
                  <a:lnTo>
                    <a:pt x="280695" y="267182"/>
                  </a:lnTo>
                  <a:lnTo>
                    <a:pt x="283743" y="265658"/>
                  </a:lnTo>
                  <a:lnTo>
                    <a:pt x="285267" y="265658"/>
                  </a:lnTo>
                  <a:lnTo>
                    <a:pt x="291363" y="259562"/>
                  </a:lnTo>
                  <a:lnTo>
                    <a:pt x="291363" y="258038"/>
                  </a:lnTo>
                  <a:lnTo>
                    <a:pt x="318795" y="206121"/>
                  </a:lnTo>
                  <a:lnTo>
                    <a:pt x="419569" y="206121"/>
                  </a:lnTo>
                  <a:lnTo>
                    <a:pt x="425665" y="259562"/>
                  </a:lnTo>
                  <a:lnTo>
                    <a:pt x="427189" y="261086"/>
                  </a:lnTo>
                  <a:lnTo>
                    <a:pt x="427189" y="264134"/>
                  </a:lnTo>
                  <a:lnTo>
                    <a:pt x="428713" y="265658"/>
                  </a:lnTo>
                  <a:lnTo>
                    <a:pt x="431761" y="267182"/>
                  </a:lnTo>
                  <a:lnTo>
                    <a:pt x="442429" y="267182"/>
                  </a:lnTo>
                  <a:lnTo>
                    <a:pt x="447001" y="268795"/>
                  </a:lnTo>
                  <a:lnTo>
                    <a:pt x="459193" y="268795"/>
                  </a:lnTo>
                  <a:lnTo>
                    <a:pt x="465289" y="267182"/>
                  </a:lnTo>
                  <a:lnTo>
                    <a:pt x="472909" y="267182"/>
                  </a:lnTo>
                  <a:lnTo>
                    <a:pt x="475957" y="265658"/>
                  </a:lnTo>
                  <a:lnTo>
                    <a:pt x="477481" y="264134"/>
                  </a:lnTo>
                  <a:lnTo>
                    <a:pt x="480529" y="262610"/>
                  </a:lnTo>
                  <a:lnTo>
                    <a:pt x="480529" y="247370"/>
                  </a:lnTo>
                  <a:close/>
                </a:path>
                <a:path extrusionOk="0" h="269239" w="1226820">
                  <a:moveTo>
                    <a:pt x="706361" y="4572"/>
                  </a:moveTo>
                  <a:lnTo>
                    <a:pt x="704837" y="3048"/>
                  </a:lnTo>
                  <a:lnTo>
                    <a:pt x="704837" y="1524"/>
                  </a:lnTo>
                  <a:lnTo>
                    <a:pt x="511098" y="1524"/>
                  </a:lnTo>
                  <a:lnTo>
                    <a:pt x="509574" y="3048"/>
                  </a:lnTo>
                  <a:lnTo>
                    <a:pt x="507961" y="4572"/>
                  </a:lnTo>
                  <a:lnTo>
                    <a:pt x="506437" y="6096"/>
                  </a:lnTo>
                  <a:lnTo>
                    <a:pt x="506437" y="9144"/>
                  </a:lnTo>
                  <a:lnTo>
                    <a:pt x="504913" y="10756"/>
                  </a:lnTo>
                  <a:lnTo>
                    <a:pt x="503389" y="13804"/>
                  </a:lnTo>
                  <a:lnTo>
                    <a:pt x="503389" y="16852"/>
                  </a:lnTo>
                  <a:lnTo>
                    <a:pt x="501865" y="19900"/>
                  </a:lnTo>
                  <a:lnTo>
                    <a:pt x="501865" y="24472"/>
                  </a:lnTo>
                  <a:lnTo>
                    <a:pt x="500341" y="27520"/>
                  </a:lnTo>
                  <a:lnTo>
                    <a:pt x="500341" y="41236"/>
                  </a:lnTo>
                  <a:lnTo>
                    <a:pt x="501865" y="42760"/>
                  </a:lnTo>
                  <a:lnTo>
                    <a:pt x="501865" y="44284"/>
                  </a:lnTo>
                  <a:lnTo>
                    <a:pt x="503389" y="45808"/>
                  </a:lnTo>
                  <a:lnTo>
                    <a:pt x="572058" y="45808"/>
                  </a:lnTo>
                  <a:lnTo>
                    <a:pt x="529386" y="259549"/>
                  </a:lnTo>
                  <a:lnTo>
                    <a:pt x="527862" y="261073"/>
                  </a:lnTo>
                  <a:lnTo>
                    <a:pt x="529386" y="262597"/>
                  </a:lnTo>
                  <a:lnTo>
                    <a:pt x="529386" y="264121"/>
                  </a:lnTo>
                  <a:lnTo>
                    <a:pt x="530910" y="265645"/>
                  </a:lnTo>
                  <a:lnTo>
                    <a:pt x="535482" y="265645"/>
                  </a:lnTo>
                  <a:lnTo>
                    <a:pt x="537006" y="267169"/>
                  </a:lnTo>
                  <a:lnTo>
                    <a:pt x="544626" y="267169"/>
                  </a:lnTo>
                  <a:lnTo>
                    <a:pt x="549198" y="268795"/>
                  </a:lnTo>
                  <a:lnTo>
                    <a:pt x="558342" y="268795"/>
                  </a:lnTo>
                  <a:lnTo>
                    <a:pt x="562914" y="267169"/>
                  </a:lnTo>
                  <a:lnTo>
                    <a:pt x="570534" y="267169"/>
                  </a:lnTo>
                  <a:lnTo>
                    <a:pt x="573582" y="265645"/>
                  </a:lnTo>
                  <a:lnTo>
                    <a:pt x="578154" y="265645"/>
                  </a:lnTo>
                  <a:lnTo>
                    <a:pt x="582726" y="261073"/>
                  </a:lnTo>
                  <a:lnTo>
                    <a:pt x="582726" y="259549"/>
                  </a:lnTo>
                  <a:lnTo>
                    <a:pt x="625500" y="45808"/>
                  </a:lnTo>
                  <a:lnTo>
                    <a:pt x="694080" y="45808"/>
                  </a:lnTo>
                  <a:lnTo>
                    <a:pt x="695693" y="44284"/>
                  </a:lnTo>
                  <a:lnTo>
                    <a:pt x="698741" y="41236"/>
                  </a:lnTo>
                  <a:lnTo>
                    <a:pt x="698741" y="39712"/>
                  </a:lnTo>
                  <a:lnTo>
                    <a:pt x="700265" y="36664"/>
                  </a:lnTo>
                  <a:lnTo>
                    <a:pt x="701789" y="35140"/>
                  </a:lnTo>
                  <a:lnTo>
                    <a:pt x="701789" y="32092"/>
                  </a:lnTo>
                  <a:lnTo>
                    <a:pt x="703313" y="29044"/>
                  </a:lnTo>
                  <a:lnTo>
                    <a:pt x="703313" y="27520"/>
                  </a:lnTo>
                  <a:lnTo>
                    <a:pt x="704837" y="24472"/>
                  </a:lnTo>
                  <a:lnTo>
                    <a:pt x="704837" y="18376"/>
                  </a:lnTo>
                  <a:lnTo>
                    <a:pt x="706361" y="16852"/>
                  </a:lnTo>
                  <a:lnTo>
                    <a:pt x="706361" y="4572"/>
                  </a:lnTo>
                  <a:close/>
                </a:path>
                <a:path extrusionOk="0" h="269239" w="1226820">
                  <a:moveTo>
                    <a:pt x="880198" y="254990"/>
                  </a:moveTo>
                  <a:lnTo>
                    <a:pt x="878674" y="251942"/>
                  </a:lnTo>
                  <a:lnTo>
                    <a:pt x="878674" y="247370"/>
                  </a:lnTo>
                  <a:lnTo>
                    <a:pt x="872566" y="206121"/>
                  </a:lnTo>
                  <a:lnTo>
                    <a:pt x="866457" y="164884"/>
                  </a:lnTo>
                  <a:lnTo>
                    <a:pt x="849718" y="51917"/>
                  </a:lnTo>
                  <a:lnTo>
                    <a:pt x="843622" y="10769"/>
                  </a:lnTo>
                  <a:lnTo>
                    <a:pt x="843622" y="6096"/>
                  </a:lnTo>
                  <a:lnTo>
                    <a:pt x="842098" y="4572"/>
                  </a:lnTo>
                  <a:lnTo>
                    <a:pt x="842098" y="3048"/>
                  </a:lnTo>
                  <a:lnTo>
                    <a:pt x="840574" y="3048"/>
                  </a:lnTo>
                  <a:lnTo>
                    <a:pt x="837526" y="1524"/>
                  </a:lnTo>
                  <a:lnTo>
                    <a:pt x="834478" y="1524"/>
                  </a:lnTo>
                  <a:lnTo>
                    <a:pt x="831430" y="0"/>
                  </a:lnTo>
                  <a:lnTo>
                    <a:pt x="813142" y="0"/>
                  </a:lnTo>
                  <a:lnTo>
                    <a:pt x="813142" y="164884"/>
                  </a:lnTo>
                  <a:lnTo>
                    <a:pt x="738365" y="164884"/>
                  </a:lnTo>
                  <a:lnTo>
                    <a:pt x="797902" y="51917"/>
                  </a:lnTo>
                  <a:lnTo>
                    <a:pt x="813142" y="164884"/>
                  </a:lnTo>
                  <a:lnTo>
                    <a:pt x="813142" y="0"/>
                  </a:lnTo>
                  <a:lnTo>
                    <a:pt x="785609" y="0"/>
                  </a:lnTo>
                  <a:lnTo>
                    <a:pt x="782561" y="1524"/>
                  </a:lnTo>
                  <a:lnTo>
                    <a:pt x="779513" y="1524"/>
                  </a:lnTo>
                  <a:lnTo>
                    <a:pt x="777989" y="3048"/>
                  </a:lnTo>
                  <a:lnTo>
                    <a:pt x="774941" y="3048"/>
                  </a:lnTo>
                  <a:lnTo>
                    <a:pt x="774941" y="4572"/>
                  </a:lnTo>
                  <a:lnTo>
                    <a:pt x="771893" y="7620"/>
                  </a:lnTo>
                  <a:lnTo>
                    <a:pt x="770369" y="10769"/>
                  </a:lnTo>
                  <a:lnTo>
                    <a:pt x="640740" y="245846"/>
                  </a:lnTo>
                  <a:lnTo>
                    <a:pt x="637692" y="254990"/>
                  </a:lnTo>
                  <a:lnTo>
                    <a:pt x="634644" y="261086"/>
                  </a:lnTo>
                  <a:lnTo>
                    <a:pt x="636168" y="262610"/>
                  </a:lnTo>
                  <a:lnTo>
                    <a:pt x="636168" y="264134"/>
                  </a:lnTo>
                  <a:lnTo>
                    <a:pt x="637692" y="265658"/>
                  </a:lnTo>
                  <a:lnTo>
                    <a:pt x="640740" y="267182"/>
                  </a:lnTo>
                  <a:lnTo>
                    <a:pt x="646836" y="267182"/>
                  </a:lnTo>
                  <a:lnTo>
                    <a:pt x="651408" y="268795"/>
                  </a:lnTo>
                  <a:lnTo>
                    <a:pt x="663600" y="268795"/>
                  </a:lnTo>
                  <a:lnTo>
                    <a:pt x="669696" y="267182"/>
                  </a:lnTo>
                  <a:lnTo>
                    <a:pt x="680364" y="267182"/>
                  </a:lnTo>
                  <a:lnTo>
                    <a:pt x="681888" y="265658"/>
                  </a:lnTo>
                  <a:lnTo>
                    <a:pt x="684936" y="265658"/>
                  </a:lnTo>
                  <a:lnTo>
                    <a:pt x="687984" y="262610"/>
                  </a:lnTo>
                  <a:lnTo>
                    <a:pt x="687984" y="261086"/>
                  </a:lnTo>
                  <a:lnTo>
                    <a:pt x="691032" y="258038"/>
                  </a:lnTo>
                  <a:lnTo>
                    <a:pt x="718553" y="206121"/>
                  </a:lnTo>
                  <a:lnTo>
                    <a:pt x="817714" y="206121"/>
                  </a:lnTo>
                  <a:lnTo>
                    <a:pt x="825334" y="259562"/>
                  </a:lnTo>
                  <a:lnTo>
                    <a:pt x="825334" y="262610"/>
                  </a:lnTo>
                  <a:lnTo>
                    <a:pt x="826858" y="264134"/>
                  </a:lnTo>
                  <a:lnTo>
                    <a:pt x="826858" y="265658"/>
                  </a:lnTo>
                  <a:lnTo>
                    <a:pt x="828382" y="265658"/>
                  </a:lnTo>
                  <a:lnTo>
                    <a:pt x="829906" y="267182"/>
                  </a:lnTo>
                  <a:lnTo>
                    <a:pt x="840574" y="267182"/>
                  </a:lnTo>
                  <a:lnTo>
                    <a:pt x="845146" y="268795"/>
                  </a:lnTo>
                  <a:lnTo>
                    <a:pt x="857338" y="268795"/>
                  </a:lnTo>
                  <a:lnTo>
                    <a:pt x="863434" y="267182"/>
                  </a:lnTo>
                  <a:lnTo>
                    <a:pt x="872578" y="267182"/>
                  </a:lnTo>
                  <a:lnTo>
                    <a:pt x="875626" y="265658"/>
                  </a:lnTo>
                  <a:lnTo>
                    <a:pt x="880198" y="261086"/>
                  </a:lnTo>
                  <a:lnTo>
                    <a:pt x="880198" y="254990"/>
                  </a:lnTo>
                  <a:close/>
                </a:path>
                <a:path extrusionOk="0" h="269239" w="1226820">
                  <a:moveTo>
                    <a:pt x="1226527" y="251942"/>
                  </a:moveTo>
                  <a:lnTo>
                    <a:pt x="1225003" y="247370"/>
                  </a:lnTo>
                  <a:lnTo>
                    <a:pt x="1219161" y="206121"/>
                  </a:lnTo>
                  <a:lnTo>
                    <a:pt x="1213319" y="164884"/>
                  </a:lnTo>
                  <a:lnTo>
                    <a:pt x="1197305" y="51917"/>
                  </a:lnTo>
                  <a:lnTo>
                    <a:pt x="1191475" y="10769"/>
                  </a:lnTo>
                  <a:lnTo>
                    <a:pt x="1189951" y="9144"/>
                  </a:lnTo>
                  <a:lnTo>
                    <a:pt x="1189951" y="4572"/>
                  </a:lnTo>
                  <a:lnTo>
                    <a:pt x="1188427" y="3048"/>
                  </a:lnTo>
                  <a:lnTo>
                    <a:pt x="1186903" y="3048"/>
                  </a:lnTo>
                  <a:lnTo>
                    <a:pt x="1183855" y="1524"/>
                  </a:lnTo>
                  <a:lnTo>
                    <a:pt x="1182331" y="1524"/>
                  </a:lnTo>
                  <a:lnTo>
                    <a:pt x="1177759" y="0"/>
                  </a:lnTo>
                  <a:lnTo>
                    <a:pt x="1160894" y="0"/>
                  </a:lnTo>
                  <a:lnTo>
                    <a:pt x="1160894" y="164884"/>
                  </a:lnTo>
                  <a:lnTo>
                    <a:pt x="1086218" y="164884"/>
                  </a:lnTo>
                  <a:lnTo>
                    <a:pt x="1144130" y="51917"/>
                  </a:lnTo>
                  <a:lnTo>
                    <a:pt x="1145654" y="51917"/>
                  </a:lnTo>
                  <a:lnTo>
                    <a:pt x="1160894" y="164884"/>
                  </a:lnTo>
                  <a:lnTo>
                    <a:pt x="1160894" y="0"/>
                  </a:lnTo>
                  <a:lnTo>
                    <a:pt x="1133462" y="0"/>
                  </a:lnTo>
                  <a:lnTo>
                    <a:pt x="1128890" y="1524"/>
                  </a:lnTo>
                  <a:lnTo>
                    <a:pt x="1127366" y="1524"/>
                  </a:lnTo>
                  <a:lnTo>
                    <a:pt x="1124318" y="3048"/>
                  </a:lnTo>
                  <a:lnTo>
                    <a:pt x="1122794" y="3048"/>
                  </a:lnTo>
                  <a:lnTo>
                    <a:pt x="1118222" y="7620"/>
                  </a:lnTo>
                  <a:lnTo>
                    <a:pt x="1116698" y="10769"/>
                  </a:lnTo>
                  <a:lnTo>
                    <a:pt x="988593" y="245846"/>
                  </a:lnTo>
                  <a:lnTo>
                    <a:pt x="985545" y="250418"/>
                  </a:lnTo>
                  <a:lnTo>
                    <a:pt x="984021" y="254990"/>
                  </a:lnTo>
                  <a:lnTo>
                    <a:pt x="982497" y="258038"/>
                  </a:lnTo>
                  <a:lnTo>
                    <a:pt x="982497" y="262610"/>
                  </a:lnTo>
                  <a:lnTo>
                    <a:pt x="984021" y="264134"/>
                  </a:lnTo>
                  <a:lnTo>
                    <a:pt x="984021" y="265658"/>
                  </a:lnTo>
                  <a:lnTo>
                    <a:pt x="987069" y="267182"/>
                  </a:lnTo>
                  <a:lnTo>
                    <a:pt x="993165" y="267182"/>
                  </a:lnTo>
                  <a:lnTo>
                    <a:pt x="999261" y="268795"/>
                  </a:lnTo>
                  <a:lnTo>
                    <a:pt x="1011453" y="268795"/>
                  </a:lnTo>
                  <a:lnTo>
                    <a:pt x="1016025" y="267182"/>
                  </a:lnTo>
                  <a:lnTo>
                    <a:pt x="1026693" y="267182"/>
                  </a:lnTo>
                  <a:lnTo>
                    <a:pt x="1029741" y="265658"/>
                  </a:lnTo>
                  <a:lnTo>
                    <a:pt x="1031265" y="265658"/>
                  </a:lnTo>
                  <a:lnTo>
                    <a:pt x="1037361" y="259562"/>
                  </a:lnTo>
                  <a:lnTo>
                    <a:pt x="1037361" y="258038"/>
                  </a:lnTo>
                  <a:lnTo>
                    <a:pt x="1064793" y="206121"/>
                  </a:lnTo>
                  <a:lnTo>
                    <a:pt x="1164043" y="206121"/>
                  </a:lnTo>
                  <a:lnTo>
                    <a:pt x="1171663" y="259562"/>
                  </a:lnTo>
                  <a:lnTo>
                    <a:pt x="1171663" y="261086"/>
                  </a:lnTo>
                  <a:lnTo>
                    <a:pt x="1173187" y="262610"/>
                  </a:lnTo>
                  <a:lnTo>
                    <a:pt x="1173187" y="265658"/>
                  </a:lnTo>
                  <a:lnTo>
                    <a:pt x="1174711" y="265658"/>
                  </a:lnTo>
                  <a:lnTo>
                    <a:pt x="1176235" y="267182"/>
                  </a:lnTo>
                  <a:lnTo>
                    <a:pt x="1188427" y="267182"/>
                  </a:lnTo>
                  <a:lnTo>
                    <a:pt x="1191475" y="268795"/>
                  </a:lnTo>
                  <a:lnTo>
                    <a:pt x="1205191" y="268795"/>
                  </a:lnTo>
                  <a:lnTo>
                    <a:pt x="1209763" y="267182"/>
                  </a:lnTo>
                  <a:lnTo>
                    <a:pt x="1218907" y="267182"/>
                  </a:lnTo>
                  <a:lnTo>
                    <a:pt x="1221955" y="265658"/>
                  </a:lnTo>
                  <a:lnTo>
                    <a:pt x="1226527" y="261086"/>
                  </a:lnTo>
                  <a:lnTo>
                    <a:pt x="1226527" y="251942"/>
                  </a:lnTo>
                  <a:close/>
                </a:path>
              </a:pathLst>
            </a:custGeom>
            <a:solidFill>
              <a:srgbClr val="243F6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" name="Google Shape;77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134290" y="4446936"/>
              <a:ext cx="1375981" cy="274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498080" y="6199632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4"/>
            <p:cNvSpPr/>
            <p:nvPr/>
          </p:nvSpPr>
          <p:spPr>
            <a:xfrm>
              <a:off x="3441661" y="3526256"/>
              <a:ext cx="648970" cy="318135"/>
            </a:xfrm>
            <a:custGeom>
              <a:rect b="b" l="l" r="r" t="t"/>
              <a:pathLst>
                <a:path extrusionOk="0" h="318135" w="648970">
                  <a:moveTo>
                    <a:pt x="172402" y="189357"/>
                  </a:moveTo>
                  <a:lnTo>
                    <a:pt x="172110" y="181635"/>
                  </a:lnTo>
                  <a:lnTo>
                    <a:pt x="171259" y="174498"/>
                  </a:lnTo>
                  <a:lnTo>
                    <a:pt x="171170" y="174117"/>
                  </a:lnTo>
                  <a:lnTo>
                    <a:pt x="169824" y="167919"/>
                  </a:lnTo>
                  <a:lnTo>
                    <a:pt x="167830" y="161925"/>
                  </a:lnTo>
                  <a:lnTo>
                    <a:pt x="164782" y="154203"/>
                  </a:lnTo>
                  <a:lnTo>
                    <a:pt x="160108" y="148107"/>
                  </a:lnTo>
                  <a:lnTo>
                    <a:pt x="155536" y="142011"/>
                  </a:lnTo>
                  <a:lnTo>
                    <a:pt x="123532" y="119151"/>
                  </a:lnTo>
                  <a:lnTo>
                    <a:pt x="115912" y="116103"/>
                  </a:lnTo>
                  <a:lnTo>
                    <a:pt x="108292" y="111531"/>
                  </a:lnTo>
                  <a:lnTo>
                    <a:pt x="102196" y="108394"/>
                  </a:lnTo>
                  <a:lnTo>
                    <a:pt x="94576" y="105346"/>
                  </a:lnTo>
                  <a:lnTo>
                    <a:pt x="88480" y="103822"/>
                  </a:lnTo>
                  <a:lnTo>
                    <a:pt x="82384" y="99250"/>
                  </a:lnTo>
                  <a:lnTo>
                    <a:pt x="76288" y="96202"/>
                  </a:lnTo>
                  <a:lnTo>
                    <a:pt x="71716" y="93154"/>
                  </a:lnTo>
                  <a:lnTo>
                    <a:pt x="67056" y="90106"/>
                  </a:lnTo>
                  <a:lnTo>
                    <a:pt x="60960" y="80962"/>
                  </a:lnTo>
                  <a:lnTo>
                    <a:pt x="59436" y="76390"/>
                  </a:lnTo>
                  <a:lnTo>
                    <a:pt x="59436" y="62674"/>
                  </a:lnTo>
                  <a:lnTo>
                    <a:pt x="70192" y="47332"/>
                  </a:lnTo>
                  <a:lnTo>
                    <a:pt x="74764" y="44284"/>
                  </a:lnTo>
                  <a:lnTo>
                    <a:pt x="77812" y="42760"/>
                  </a:lnTo>
                  <a:lnTo>
                    <a:pt x="82384" y="42760"/>
                  </a:lnTo>
                  <a:lnTo>
                    <a:pt x="88480" y="41236"/>
                  </a:lnTo>
                  <a:lnTo>
                    <a:pt x="100672" y="41236"/>
                  </a:lnTo>
                  <a:lnTo>
                    <a:pt x="108292" y="42760"/>
                  </a:lnTo>
                  <a:lnTo>
                    <a:pt x="126580" y="47332"/>
                  </a:lnTo>
                  <a:lnTo>
                    <a:pt x="131152" y="50380"/>
                  </a:lnTo>
                  <a:lnTo>
                    <a:pt x="135724" y="51904"/>
                  </a:lnTo>
                  <a:lnTo>
                    <a:pt x="140296" y="54952"/>
                  </a:lnTo>
                  <a:lnTo>
                    <a:pt x="143344" y="56476"/>
                  </a:lnTo>
                  <a:lnTo>
                    <a:pt x="146392" y="58102"/>
                  </a:lnTo>
                  <a:lnTo>
                    <a:pt x="149440" y="59626"/>
                  </a:lnTo>
                  <a:lnTo>
                    <a:pt x="152488" y="59626"/>
                  </a:lnTo>
                  <a:lnTo>
                    <a:pt x="154012" y="58102"/>
                  </a:lnTo>
                  <a:lnTo>
                    <a:pt x="155536" y="58102"/>
                  </a:lnTo>
                  <a:lnTo>
                    <a:pt x="155536" y="54952"/>
                  </a:lnTo>
                  <a:lnTo>
                    <a:pt x="157060" y="51904"/>
                  </a:lnTo>
                  <a:lnTo>
                    <a:pt x="157060" y="41236"/>
                  </a:lnTo>
                  <a:lnTo>
                    <a:pt x="157060" y="22948"/>
                  </a:lnTo>
                  <a:lnTo>
                    <a:pt x="155536" y="21424"/>
                  </a:lnTo>
                  <a:lnTo>
                    <a:pt x="155536" y="18376"/>
                  </a:lnTo>
                  <a:lnTo>
                    <a:pt x="154012" y="18376"/>
                  </a:lnTo>
                  <a:lnTo>
                    <a:pt x="154012" y="16852"/>
                  </a:lnTo>
                  <a:lnTo>
                    <a:pt x="150964" y="13804"/>
                  </a:lnTo>
                  <a:lnTo>
                    <a:pt x="147916" y="12280"/>
                  </a:lnTo>
                  <a:lnTo>
                    <a:pt x="143344" y="10756"/>
                  </a:lnTo>
                  <a:lnTo>
                    <a:pt x="140296" y="7708"/>
                  </a:lnTo>
                  <a:lnTo>
                    <a:pt x="134200" y="6184"/>
                  </a:lnTo>
                  <a:lnTo>
                    <a:pt x="129628" y="4572"/>
                  </a:lnTo>
                  <a:lnTo>
                    <a:pt x="111340" y="0"/>
                  </a:lnTo>
                  <a:lnTo>
                    <a:pt x="93052" y="0"/>
                  </a:lnTo>
                  <a:lnTo>
                    <a:pt x="83934" y="279"/>
                  </a:lnTo>
                  <a:lnTo>
                    <a:pt x="43053" y="10375"/>
                  </a:lnTo>
                  <a:lnTo>
                    <a:pt x="10668" y="42760"/>
                  </a:lnTo>
                  <a:lnTo>
                    <a:pt x="7683" y="50380"/>
                  </a:lnTo>
                  <a:lnTo>
                    <a:pt x="5905" y="57861"/>
                  </a:lnTo>
                  <a:lnTo>
                    <a:pt x="5880" y="58102"/>
                  </a:lnTo>
                  <a:lnTo>
                    <a:pt x="4876" y="66636"/>
                  </a:lnTo>
                  <a:lnTo>
                    <a:pt x="4572" y="76390"/>
                  </a:lnTo>
                  <a:lnTo>
                    <a:pt x="21336" y="125247"/>
                  </a:lnTo>
                  <a:lnTo>
                    <a:pt x="45720" y="143535"/>
                  </a:lnTo>
                  <a:lnTo>
                    <a:pt x="53340" y="148107"/>
                  </a:lnTo>
                  <a:lnTo>
                    <a:pt x="60960" y="151155"/>
                  </a:lnTo>
                  <a:lnTo>
                    <a:pt x="67056" y="154203"/>
                  </a:lnTo>
                  <a:lnTo>
                    <a:pt x="74764" y="157251"/>
                  </a:lnTo>
                  <a:lnTo>
                    <a:pt x="80860" y="160401"/>
                  </a:lnTo>
                  <a:lnTo>
                    <a:pt x="88480" y="163449"/>
                  </a:lnTo>
                  <a:lnTo>
                    <a:pt x="93052" y="166497"/>
                  </a:lnTo>
                  <a:lnTo>
                    <a:pt x="99148" y="169545"/>
                  </a:lnTo>
                  <a:lnTo>
                    <a:pt x="103720" y="174117"/>
                  </a:lnTo>
                  <a:lnTo>
                    <a:pt x="108292" y="177165"/>
                  </a:lnTo>
                  <a:lnTo>
                    <a:pt x="117436" y="190881"/>
                  </a:lnTo>
                  <a:lnTo>
                    <a:pt x="117436" y="201549"/>
                  </a:lnTo>
                  <a:lnTo>
                    <a:pt x="114388" y="210693"/>
                  </a:lnTo>
                  <a:lnTo>
                    <a:pt x="111340" y="215353"/>
                  </a:lnTo>
                  <a:lnTo>
                    <a:pt x="109816" y="218401"/>
                  </a:lnTo>
                  <a:lnTo>
                    <a:pt x="105244" y="221449"/>
                  </a:lnTo>
                  <a:lnTo>
                    <a:pt x="102196" y="224497"/>
                  </a:lnTo>
                  <a:lnTo>
                    <a:pt x="97624" y="227545"/>
                  </a:lnTo>
                  <a:lnTo>
                    <a:pt x="93052" y="229069"/>
                  </a:lnTo>
                  <a:lnTo>
                    <a:pt x="86956" y="230593"/>
                  </a:lnTo>
                  <a:lnTo>
                    <a:pt x="74764" y="230593"/>
                  </a:lnTo>
                  <a:lnTo>
                    <a:pt x="41148" y="224497"/>
                  </a:lnTo>
                  <a:lnTo>
                    <a:pt x="33528" y="222973"/>
                  </a:lnTo>
                  <a:lnTo>
                    <a:pt x="28956" y="219925"/>
                  </a:lnTo>
                  <a:lnTo>
                    <a:pt x="22860" y="216877"/>
                  </a:lnTo>
                  <a:lnTo>
                    <a:pt x="18288" y="215353"/>
                  </a:lnTo>
                  <a:lnTo>
                    <a:pt x="15240" y="212305"/>
                  </a:lnTo>
                  <a:lnTo>
                    <a:pt x="12192" y="210693"/>
                  </a:lnTo>
                  <a:lnTo>
                    <a:pt x="9144" y="209169"/>
                  </a:lnTo>
                  <a:lnTo>
                    <a:pt x="4572" y="209169"/>
                  </a:lnTo>
                  <a:lnTo>
                    <a:pt x="3048" y="210693"/>
                  </a:lnTo>
                  <a:lnTo>
                    <a:pt x="1524" y="212305"/>
                  </a:lnTo>
                  <a:lnTo>
                    <a:pt x="1524" y="213829"/>
                  </a:lnTo>
                  <a:lnTo>
                    <a:pt x="0" y="215353"/>
                  </a:lnTo>
                  <a:lnTo>
                    <a:pt x="0" y="245833"/>
                  </a:lnTo>
                  <a:lnTo>
                    <a:pt x="3048" y="251929"/>
                  </a:lnTo>
                  <a:lnTo>
                    <a:pt x="9105" y="258000"/>
                  </a:lnTo>
                  <a:lnTo>
                    <a:pt x="13716" y="259549"/>
                  </a:lnTo>
                  <a:lnTo>
                    <a:pt x="16764" y="262597"/>
                  </a:lnTo>
                  <a:lnTo>
                    <a:pt x="22860" y="264223"/>
                  </a:lnTo>
                  <a:lnTo>
                    <a:pt x="27432" y="267271"/>
                  </a:lnTo>
                  <a:lnTo>
                    <a:pt x="33528" y="268795"/>
                  </a:lnTo>
                  <a:lnTo>
                    <a:pt x="74764" y="274891"/>
                  </a:lnTo>
                  <a:lnTo>
                    <a:pt x="84797" y="274370"/>
                  </a:lnTo>
                  <a:lnTo>
                    <a:pt x="129819" y="262267"/>
                  </a:lnTo>
                  <a:lnTo>
                    <a:pt x="160756" y="233743"/>
                  </a:lnTo>
                  <a:lnTo>
                    <a:pt x="162394" y="230593"/>
                  </a:lnTo>
                  <a:lnTo>
                    <a:pt x="164782" y="226021"/>
                  </a:lnTo>
                  <a:lnTo>
                    <a:pt x="172072" y="200228"/>
                  </a:lnTo>
                  <a:lnTo>
                    <a:pt x="172402" y="189357"/>
                  </a:lnTo>
                  <a:close/>
                </a:path>
                <a:path extrusionOk="0" h="318135" w="648970">
                  <a:moveTo>
                    <a:pt x="477481" y="284035"/>
                  </a:moveTo>
                  <a:lnTo>
                    <a:pt x="475957" y="280987"/>
                  </a:lnTo>
                  <a:lnTo>
                    <a:pt x="475957" y="276415"/>
                  </a:lnTo>
                  <a:lnTo>
                    <a:pt x="469861" y="270319"/>
                  </a:lnTo>
                  <a:lnTo>
                    <a:pt x="466813" y="268795"/>
                  </a:lnTo>
                  <a:lnTo>
                    <a:pt x="463765" y="268795"/>
                  </a:lnTo>
                  <a:lnTo>
                    <a:pt x="460717" y="267271"/>
                  </a:lnTo>
                  <a:lnTo>
                    <a:pt x="456145" y="265747"/>
                  </a:lnTo>
                  <a:lnTo>
                    <a:pt x="453936" y="264223"/>
                  </a:lnTo>
                  <a:lnTo>
                    <a:pt x="451573" y="262597"/>
                  </a:lnTo>
                  <a:lnTo>
                    <a:pt x="417957" y="239737"/>
                  </a:lnTo>
                  <a:lnTo>
                    <a:pt x="422529" y="233641"/>
                  </a:lnTo>
                  <a:lnTo>
                    <a:pt x="427101" y="229069"/>
                  </a:lnTo>
                  <a:lnTo>
                    <a:pt x="428625" y="227545"/>
                  </a:lnTo>
                  <a:lnTo>
                    <a:pt x="431673" y="219925"/>
                  </a:lnTo>
                  <a:lnTo>
                    <a:pt x="435076" y="214172"/>
                  </a:lnTo>
                  <a:lnTo>
                    <a:pt x="438353" y="208267"/>
                  </a:lnTo>
                  <a:lnTo>
                    <a:pt x="446062" y="188214"/>
                  </a:lnTo>
                  <a:lnTo>
                    <a:pt x="447573" y="181546"/>
                  </a:lnTo>
                  <a:lnTo>
                    <a:pt x="452843" y="141757"/>
                  </a:lnTo>
                  <a:lnTo>
                    <a:pt x="452755" y="122618"/>
                  </a:lnTo>
                  <a:lnTo>
                    <a:pt x="443953" y="73342"/>
                  </a:lnTo>
                  <a:lnTo>
                    <a:pt x="421005" y="32092"/>
                  </a:lnTo>
                  <a:lnTo>
                    <a:pt x="396544" y="13538"/>
                  </a:lnTo>
                  <a:lnTo>
                    <a:pt x="396544" y="132867"/>
                  </a:lnTo>
                  <a:lnTo>
                    <a:pt x="396455" y="141757"/>
                  </a:lnTo>
                  <a:lnTo>
                    <a:pt x="396328" y="145935"/>
                  </a:lnTo>
                  <a:lnTo>
                    <a:pt x="396316" y="146177"/>
                  </a:lnTo>
                  <a:lnTo>
                    <a:pt x="395478" y="155397"/>
                  </a:lnTo>
                  <a:lnTo>
                    <a:pt x="395351" y="156159"/>
                  </a:lnTo>
                  <a:lnTo>
                    <a:pt x="394042" y="164287"/>
                  </a:lnTo>
                  <a:lnTo>
                    <a:pt x="392049" y="172593"/>
                  </a:lnTo>
                  <a:lnTo>
                    <a:pt x="390385" y="180543"/>
                  </a:lnTo>
                  <a:lnTo>
                    <a:pt x="387858" y="188214"/>
                  </a:lnTo>
                  <a:lnTo>
                    <a:pt x="384759" y="195313"/>
                  </a:lnTo>
                  <a:lnTo>
                    <a:pt x="384683" y="195453"/>
                  </a:lnTo>
                  <a:lnTo>
                    <a:pt x="381381" y="201549"/>
                  </a:lnTo>
                  <a:lnTo>
                    <a:pt x="344944" y="227736"/>
                  </a:lnTo>
                  <a:lnTo>
                    <a:pt x="326415" y="229069"/>
                  </a:lnTo>
                  <a:lnTo>
                    <a:pt x="316687" y="228765"/>
                  </a:lnTo>
                  <a:lnTo>
                    <a:pt x="277037" y="210083"/>
                  </a:lnTo>
                  <a:lnTo>
                    <a:pt x="260883" y="174117"/>
                  </a:lnTo>
                  <a:lnTo>
                    <a:pt x="258737" y="155397"/>
                  </a:lnTo>
                  <a:lnTo>
                    <a:pt x="258102" y="146177"/>
                  </a:lnTo>
                  <a:lnTo>
                    <a:pt x="260883" y="100774"/>
                  </a:lnTo>
                  <a:lnTo>
                    <a:pt x="277698" y="64820"/>
                  </a:lnTo>
                  <a:lnTo>
                    <a:pt x="318211" y="44602"/>
                  </a:lnTo>
                  <a:lnTo>
                    <a:pt x="327939" y="44284"/>
                  </a:lnTo>
                  <a:lnTo>
                    <a:pt x="337680" y="44602"/>
                  </a:lnTo>
                  <a:lnTo>
                    <a:pt x="377405" y="63322"/>
                  </a:lnTo>
                  <a:lnTo>
                    <a:pt x="394766" y="107683"/>
                  </a:lnTo>
                  <a:lnTo>
                    <a:pt x="396544" y="132867"/>
                  </a:lnTo>
                  <a:lnTo>
                    <a:pt x="396544" y="13538"/>
                  </a:lnTo>
                  <a:lnTo>
                    <a:pt x="357936" y="1536"/>
                  </a:lnTo>
                  <a:lnTo>
                    <a:pt x="329463" y="0"/>
                  </a:lnTo>
                  <a:lnTo>
                    <a:pt x="314032" y="571"/>
                  </a:lnTo>
                  <a:lnTo>
                    <a:pt x="274599" y="9232"/>
                  </a:lnTo>
                  <a:lnTo>
                    <a:pt x="234886" y="36664"/>
                  </a:lnTo>
                  <a:lnTo>
                    <a:pt x="206502" y="93878"/>
                  </a:lnTo>
                  <a:lnTo>
                    <a:pt x="201815" y="125895"/>
                  </a:lnTo>
                  <a:lnTo>
                    <a:pt x="201777" y="126796"/>
                  </a:lnTo>
                  <a:lnTo>
                    <a:pt x="201574" y="132867"/>
                  </a:lnTo>
                  <a:lnTo>
                    <a:pt x="201599" y="146177"/>
                  </a:lnTo>
                  <a:lnTo>
                    <a:pt x="201904" y="155397"/>
                  </a:lnTo>
                  <a:lnTo>
                    <a:pt x="208978" y="200025"/>
                  </a:lnTo>
                  <a:lnTo>
                    <a:pt x="231838" y="241261"/>
                  </a:lnTo>
                  <a:lnTo>
                    <a:pt x="270027" y="265747"/>
                  </a:lnTo>
                  <a:lnTo>
                    <a:pt x="309676" y="274320"/>
                  </a:lnTo>
                  <a:lnTo>
                    <a:pt x="324891" y="274891"/>
                  </a:lnTo>
                  <a:lnTo>
                    <a:pt x="332854" y="274624"/>
                  </a:lnTo>
                  <a:lnTo>
                    <a:pt x="340525" y="273939"/>
                  </a:lnTo>
                  <a:lnTo>
                    <a:pt x="347649" y="272961"/>
                  </a:lnTo>
                  <a:lnTo>
                    <a:pt x="353949" y="271843"/>
                  </a:lnTo>
                  <a:lnTo>
                    <a:pt x="363093" y="268795"/>
                  </a:lnTo>
                  <a:lnTo>
                    <a:pt x="370713" y="267271"/>
                  </a:lnTo>
                  <a:lnTo>
                    <a:pt x="376809" y="264223"/>
                  </a:lnTo>
                  <a:lnTo>
                    <a:pt x="382790" y="269938"/>
                  </a:lnTo>
                  <a:lnTo>
                    <a:pt x="389191" y="275653"/>
                  </a:lnTo>
                  <a:lnTo>
                    <a:pt x="421792" y="300151"/>
                  </a:lnTo>
                  <a:lnTo>
                    <a:pt x="428625" y="303847"/>
                  </a:lnTo>
                  <a:lnTo>
                    <a:pt x="436245" y="308419"/>
                  </a:lnTo>
                  <a:lnTo>
                    <a:pt x="451573" y="314515"/>
                  </a:lnTo>
                  <a:lnTo>
                    <a:pt x="459193" y="316128"/>
                  </a:lnTo>
                  <a:lnTo>
                    <a:pt x="465289" y="317652"/>
                  </a:lnTo>
                  <a:lnTo>
                    <a:pt x="472909" y="317652"/>
                  </a:lnTo>
                  <a:lnTo>
                    <a:pt x="472909" y="316128"/>
                  </a:lnTo>
                  <a:lnTo>
                    <a:pt x="474433" y="314515"/>
                  </a:lnTo>
                  <a:lnTo>
                    <a:pt x="474433" y="312991"/>
                  </a:lnTo>
                  <a:lnTo>
                    <a:pt x="475957" y="311467"/>
                  </a:lnTo>
                  <a:lnTo>
                    <a:pt x="475957" y="309943"/>
                  </a:lnTo>
                  <a:lnTo>
                    <a:pt x="477481" y="306895"/>
                  </a:lnTo>
                  <a:lnTo>
                    <a:pt x="477481" y="284035"/>
                  </a:lnTo>
                  <a:close/>
                </a:path>
                <a:path extrusionOk="0" h="318135" w="648970">
                  <a:moveTo>
                    <a:pt x="648360" y="233641"/>
                  </a:moveTo>
                  <a:lnTo>
                    <a:pt x="646836" y="232117"/>
                  </a:lnTo>
                  <a:lnTo>
                    <a:pt x="646836" y="230593"/>
                  </a:lnTo>
                  <a:lnTo>
                    <a:pt x="645312" y="227545"/>
                  </a:lnTo>
                  <a:lnTo>
                    <a:pt x="642264" y="224497"/>
                  </a:lnTo>
                  <a:lnTo>
                    <a:pt x="556831" y="224497"/>
                  </a:lnTo>
                  <a:lnTo>
                    <a:pt x="556831" y="9232"/>
                  </a:lnTo>
                  <a:lnTo>
                    <a:pt x="555307" y="7708"/>
                  </a:lnTo>
                  <a:lnTo>
                    <a:pt x="555307" y="6184"/>
                  </a:lnTo>
                  <a:lnTo>
                    <a:pt x="553783" y="6184"/>
                  </a:lnTo>
                  <a:lnTo>
                    <a:pt x="550735" y="4572"/>
                  </a:lnTo>
                  <a:lnTo>
                    <a:pt x="549211" y="4572"/>
                  </a:lnTo>
                  <a:lnTo>
                    <a:pt x="546163" y="3048"/>
                  </a:lnTo>
                  <a:lnTo>
                    <a:pt x="514057" y="3048"/>
                  </a:lnTo>
                  <a:lnTo>
                    <a:pt x="511009" y="4572"/>
                  </a:lnTo>
                  <a:lnTo>
                    <a:pt x="507961" y="4572"/>
                  </a:lnTo>
                  <a:lnTo>
                    <a:pt x="506437" y="6184"/>
                  </a:lnTo>
                  <a:lnTo>
                    <a:pt x="504913" y="6184"/>
                  </a:lnTo>
                  <a:lnTo>
                    <a:pt x="504913" y="7708"/>
                  </a:lnTo>
                  <a:lnTo>
                    <a:pt x="503389" y="9232"/>
                  </a:lnTo>
                  <a:lnTo>
                    <a:pt x="503389" y="258025"/>
                  </a:lnTo>
                  <a:lnTo>
                    <a:pt x="504913" y="262597"/>
                  </a:lnTo>
                  <a:lnTo>
                    <a:pt x="507961" y="265747"/>
                  </a:lnTo>
                  <a:lnTo>
                    <a:pt x="511009" y="268795"/>
                  </a:lnTo>
                  <a:lnTo>
                    <a:pt x="514057" y="270319"/>
                  </a:lnTo>
                  <a:lnTo>
                    <a:pt x="642264" y="270319"/>
                  </a:lnTo>
                  <a:lnTo>
                    <a:pt x="646836" y="265747"/>
                  </a:lnTo>
                  <a:lnTo>
                    <a:pt x="646836" y="262597"/>
                  </a:lnTo>
                  <a:lnTo>
                    <a:pt x="648360" y="259549"/>
                  </a:lnTo>
                  <a:lnTo>
                    <a:pt x="648360" y="23364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" name="Google Shape;80;p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216622" y="3526250"/>
              <a:ext cx="1473707" cy="2748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23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939" name="Google Shape;93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" y="1056131"/>
              <a:ext cx="10043160" cy="5660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23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2" name="Google Shape;942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3" name="Google Shape;943;p23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4" name="Google Shape;944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12251" y="2338387"/>
              <a:ext cx="103727" cy="163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p23"/>
            <p:cNvSpPr/>
            <p:nvPr/>
          </p:nvSpPr>
          <p:spPr>
            <a:xfrm>
              <a:off x="2140362" y="2462117"/>
              <a:ext cx="36830" cy="38735"/>
            </a:xfrm>
            <a:custGeom>
              <a:rect b="b" l="l" r="r" t="t"/>
              <a:pathLst>
                <a:path extrusionOk="0" h="38735" w="36830">
                  <a:moveTo>
                    <a:pt x="25907" y="38195"/>
                  </a:moveTo>
                  <a:lnTo>
                    <a:pt x="12191" y="38195"/>
                  </a:lnTo>
                  <a:lnTo>
                    <a:pt x="7619" y="36575"/>
                  </a:lnTo>
                  <a:lnTo>
                    <a:pt x="4571" y="33527"/>
                  </a:lnTo>
                  <a:lnTo>
                    <a:pt x="1523" y="32003"/>
                  </a:lnTo>
                  <a:lnTo>
                    <a:pt x="0" y="25907"/>
                  </a:lnTo>
                  <a:lnTo>
                    <a:pt x="0" y="12191"/>
                  </a:lnTo>
                  <a:lnTo>
                    <a:pt x="1523" y="6095"/>
                  </a:lnTo>
                  <a:lnTo>
                    <a:pt x="4571" y="3047"/>
                  </a:lnTo>
                  <a:lnTo>
                    <a:pt x="7619" y="1523"/>
                  </a:lnTo>
                  <a:lnTo>
                    <a:pt x="12191" y="0"/>
                  </a:lnTo>
                  <a:lnTo>
                    <a:pt x="25907" y="0"/>
                  </a:lnTo>
                  <a:lnTo>
                    <a:pt x="30479" y="1523"/>
                  </a:lnTo>
                  <a:lnTo>
                    <a:pt x="33527" y="3047"/>
                  </a:lnTo>
                  <a:lnTo>
                    <a:pt x="36575" y="6095"/>
                  </a:lnTo>
                  <a:lnTo>
                    <a:pt x="36575" y="18287"/>
                  </a:lnTo>
                  <a:lnTo>
                    <a:pt x="36575" y="30479"/>
                  </a:lnTo>
                  <a:lnTo>
                    <a:pt x="30479" y="36575"/>
                  </a:lnTo>
                  <a:lnTo>
                    <a:pt x="25907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6" name="Google Shape;946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56281" y="2338387"/>
              <a:ext cx="218122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97359" y="2326195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22539" y="2376582"/>
              <a:ext cx="117209" cy="125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23"/>
            <p:cNvSpPr/>
            <p:nvPr/>
          </p:nvSpPr>
          <p:spPr>
            <a:xfrm>
              <a:off x="2820733" y="2330767"/>
              <a:ext cx="35560" cy="168275"/>
            </a:xfrm>
            <a:custGeom>
              <a:rect b="b" l="l" r="r" t="t"/>
              <a:pathLst>
                <a:path extrusionOk="0" h="168275" w="35560">
                  <a:moveTo>
                    <a:pt x="30480" y="50387"/>
                  </a:moveTo>
                  <a:lnTo>
                    <a:pt x="4572" y="50387"/>
                  </a:lnTo>
                  <a:lnTo>
                    <a:pt x="6096" y="48863"/>
                  </a:lnTo>
                  <a:lnTo>
                    <a:pt x="28956" y="48863"/>
                  </a:lnTo>
                  <a:lnTo>
                    <a:pt x="30480" y="50387"/>
                  </a:lnTo>
                  <a:close/>
                </a:path>
                <a:path extrusionOk="0" h="168275" w="35560">
                  <a:moveTo>
                    <a:pt x="33623" y="164877"/>
                  </a:moveTo>
                  <a:lnTo>
                    <a:pt x="1524" y="164877"/>
                  </a:lnTo>
                  <a:lnTo>
                    <a:pt x="1524" y="53435"/>
                  </a:lnTo>
                  <a:lnTo>
                    <a:pt x="3048" y="51911"/>
                  </a:lnTo>
                  <a:lnTo>
                    <a:pt x="3048" y="50387"/>
                  </a:lnTo>
                  <a:lnTo>
                    <a:pt x="32004" y="50387"/>
                  </a:lnTo>
                  <a:lnTo>
                    <a:pt x="32004" y="51911"/>
                  </a:lnTo>
                  <a:lnTo>
                    <a:pt x="33623" y="51911"/>
                  </a:lnTo>
                  <a:lnTo>
                    <a:pt x="33623" y="164877"/>
                  </a:lnTo>
                  <a:close/>
                </a:path>
                <a:path extrusionOk="0" h="168275" w="35560">
                  <a:moveTo>
                    <a:pt x="32004" y="166401"/>
                  </a:moveTo>
                  <a:lnTo>
                    <a:pt x="3048" y="166401"/>
                  </a:lnTo>
                  <a:lnTo>
                    <a:pt x="3048" y="164877"/>
                  </a:lnTo>
                  <a:lnTo>
                    <a:pt x="32004" y="164877"/>
                  </a:lnTo>
                  <a:lnTo>
                    <a:pt x="32004" y="166401"/>
                  </a:lnTo>
                  <a:close/>
                </a:path>
                <a:path extrusionOk="0" h="168275" w="35560">
                  <a:moveTo>
                    <a:pt x="28956" y="167925"/>
                  </a:moveTo>
                  <a:lnTo>
                    <a:pt x="6096" y="167925"/>
                  </a:lnTo>
                  <a:lnTo>
                    <a:pt x="4572" y="166401"/>
                  </a:lnTo>
                  <a:lnTo>
                    <a:pt x="30480" y="166401"/>
                  </a:lnTo>
                  <a:lnTo>
                    <a:pt x="28956" y="167925"/>
                  </a:lnTo>
                  <a:close/>
                </a:path>
                <a:path extrusionOk="0" h="168275" w="35560">
                  <a:moveTo>
                    <a:pt x="28956" y="32099"/>
                  </a:moveTo>
                  <a:lnTo>
                    <a:pt x="6096" y="32099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0667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4572"/>
                  </a:lnTo>
                  <a:lnTo>
                    <a:pt x="33623" y="6096"/>
                  </a:lnTo>
                  <a:lnTo>
                    <a:pt x="35147" y="10667"/>
                  </a:lnTo>
                  <a:lnTo>
                    <a:pt x="35147" y="22955"/>
                  </a:lnTo>
                  <a:lnTo>
                    <a:pt x="33623" y="27527"/>
                  </a:lnTo>
                  <a:lnTo>
                    <a:pt x="32004" y="29051"/>
                  </a:lnTo>
                  <a:lnTo>
                    <a:pt x="28956" y="32099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0" name="Google Shape;950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78740" y="2376582"/>
              <a:ext cx="83915" cy="12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31236" y="2350674"/>
              <a:ext cx="76295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131915" y="2326195"/>
              <a:ext cx="105346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257359" y="2376582"/>
              <a:ext cx="108013" cy="12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447764" y="2326195"/>
              <a:ext cx="109823" cy="175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577661" y="2350674"/>
              <a:ext cx="297203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945064" y="2327719"/>
              <a:ext cx="1078610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951196" y="2994945"/>
              <a:ext cx="1688782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8" name="Google Shape;958;p23"/>
            <p:cNvSpPr/>
            <p:nvPr/>
          </p:nvSpPr>
          <p:spPr>
            <a:xfrm>
              <a:off x="3643020" y="2993427"/>
              <a:ext cx="148590" cy="187960"/>
            </a:xfrm>
            <a:custGeom>
              <a:rect b="b" l="l" r="r" t="t"/>
              <a:pathLst>
                <a:path extrusionOk="0" h="187960" w="148589">
                  <a:moveTo>
                    <a:pt x="112877" y="174028"/>
                  </a:moveTo>
                  <a:lnTo>
                    <a:pt x="111353" y="172504"/>
                  </a:lnTo>
                  <a:lnTo>
                    <a:pt x="1524" y="172504"/>
                  </a:lnTo>
                  <a:lnTo>
                    <a:pt x="1524" y="174028"/>
                  </a:lnTo>
                  <a:lnTo>
                    <a:pt x="0" y="175552"/>
                  </a:lnTo>
                  <a:lnTo>
                    <a:pt x="0" y="184785"/>
                  </a:lnTo>
                  <a:lnTo>
                    <a:pt x="3048" y="187833"/>
                  </a:lnTo>
                  <a:lnTo>
                    <a:pt x="111353" y="187833"/>
                  </a:lnTo>
                  <a:lnTo>
                    <a:pt x="111353" y="186309"/>
                  </a:lnTo>
                  <a:lnTo>
                    <a:pt x="112877" y="186309"/>
                  </a:lnTo>
                  <a:lnTo>
                    <a:pt x="112877" y="174028"/>
                  </a:lnTo>
                  <a:close/>
                </a:path>
                <a:path extrusionOk="0" h="187960" w="148589">
                  <a:moveTo>
                    <a:pt x="146392" y="44284"/>
                  </a:moveTo>
                  <a:lnTo>
                    <a:pt x="144868" y="44284"/>
                  </a:lnTo>
                  <a:lnTo>
                    <a:pt x="144868" y="42760"/>
                  </a:lnTo>
                  <a:lnTo>
                    <a:pt x="143344" y="42760"/>
                  </a:lnTo>
                  <a:lnTo>
                    <a:pt x="141820" y="41236"/>
                  </a:lnTo>
                  <a:lnTo>
                    <a:pt x="132676" y="41236"/>
                  </a:lnTo>
                  <a:lnTo>
                    <a:pt x="131152" y="42760"/>
                  </a:lnTo>
                  <a:lnTo>
                    <a:pt x="128104" y="42760"/>
                  </a:lnTo>
                  <a:lnTo>
                    <a:pt x="128104" y="146583"/>
                  </a:lnTo>
                  <a:lnTo>
                    <a:pt x="129628" y="146583"/>
                  </a:lnTo>
                  <a:lnTo>
                    <a:pt x="131152" y="148107"/>
                  </a:lnTo>
                  <a:lnTo>
                    <a:pt x="141820" y="148107"/>
                  </a:lnTo>
                  <a:lnTo>
                    <a:pt x="141820" y="146583"/>
                  </a:lnTo>
                  <a:lnTo>
                    <a:pt x="144868" y="146583"/>
                  </a:lnTo>
                  <a:lnTo>
                    <a:pt x="144868" y="145059"/>
                  </a:lnTo>
                  <a:lnTo>
                    <a:pt x="146392" y="145059"/>
                  </a:lnTo>
                  <a:lnTo>
                    <a:pt x="146392" y="44284"/>
                  </a:lnTo>
                  <a:close/>
                </a:path>
                <a:path extrusionOk="0" h="187960" w="148589">
                  <a:moveTo>
                    <a:pt x="148018" y="7620"/>
                  </a:moveTo>
                  <a:lnTo>
                    <a:pt x="146392" y="4572"/>
                  </a:lnTo>
                  <a:lnTo>
                    <a:pt x="143344" y="1524"/>
                  </a:lnTo>
                  <a:lnTo>
                    <a:pt x="140296" y="0"/>
                  </a:lnTo>
                  <a:lnTo>
                    <a:pt x="132676" y="0"/>
                  </a:lnTo>
                  <a:lnTo>
                    <a:pt x="129628" y="1524"/>
                  </a:lnTo>
                  <a:lnTo>
                    <a:pt x="126580" y="4572"/>
                  </a:lnTo>
                  <a:lnTo>
                    <a:pt x="125056" y="7620"/>
                  </a:lnTo>
                  <a:lnTo>
                    <a:pt x="125056" y="15240"/>
                  </a:lnTo>
                  <a:lnTo>
                    <a:pt x="126580" y="18288"/>
                  </a:lnTo>
                  <a:lnTo>
                    <a:pt x="129628" y="21336"/>
                  </a:lnTo>
                  <a:lnTo>
                    <a:pt x="132676" y="22948"/>
                  </a:lnTo>
                  <a:lnTo>
                    <a:pt x="140296" y="22948"/>
                  </a:lnTo>
                  <a:lnTo>
                    <a:pt x="143344" y="21336"/>
                  </a:lnTo>
                  <a:lnTo>
                    <a:pt x="146392" y="18288"/>
                  </a:lnTo>
                  <a:lnTo>
                    <a:pt x="148018" y="15240"/>
                  </a:lnTo>
                  <a:lnTo>
                    <a:pt x="148018" y="762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9" name="Google Shape;959;p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816952" y="2987325"/>
              <a:ext cx="90011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23"/>
            <p:cNvSpPr/>
            <p:nvPr/>
          </p:nvSpPr>
          <p:spPr>
            <a:xfrm>
              <a:off x="3983259" y="3115532"/>
              <a:ext cx="35560" cy="57150"/>
            </a:xfrm>
            <a:custGeom>
              <a:rect b="b" l="l" r="r" t="t"/>
              <a:pathLst>
                <a:path extrusionOk="0" h="57150" w="35560">
                  <a:moveTo>
                    <a:pt x="32004" y="1524"/>
                  </a:moveTo>
                  <a:lnTo>
                    <a:pt x="18288" y="1524"/>
                  </a:lnTo>
                  <a:lnTo>
                    <a:pt x="18288" y="0"/>
                  </a:lnTo>
                  <a:lnTo>
                    <a:pt x="30480" y="0"/>
                  </a:lnTo>
                  <a:lnTo>
                    <a:pt x="32004" y="1524"/>
                  </a:lnTo>
                  <a:close/>
                </a:path>
                <a:path extrusionOk="0" h="57150" w="35560">
                  <a:moveTo>
                    <a:pt x="12192" y="56578"/>
                  </a:moveTo>
                  <a:lnTo>
                    <a:pt x="0" y="56578"/>
                  </a:lnTo>
                  <a:lnTo>
                    <a:pt x="0" y="53435"/>
                  </a:lnTo>
                  <a:lnTo>
                    <a:pt x="13716" y="22955"/>
                  </a:lnTo>
                  <a:lnTo>
                    <a:pt x="13716" y="6191"/>
                  </a:lnTo>
                  <a:lnTo>
                    <a:pt x="15240" y="4667"/>
                  </a:lnTo>
                  <a:lnTo>
                    <a:pt x="15240" y="3048"/>
                  </a:lnTo>
                  <a:lnTo>
                    <a:pt x="16764" y="1524"/>
                  </a:lnTo>
                  <a:lnTo>
                    <a:pt x="33528" y="1524"/>
                  </a:lnTo>
                  <a:lnTo>
                    <a:pt x="35052" y="3048"/>
                  </a:lnTo>
                  <a:lnTo>
                    <a:pt x="35052" y="19907"/>
                  </a:lnTo>
                  <a:lnTo>
                    <a:pt x="33528" y="21431"/>
                  </a:lnTo>
                  <a:lnTo>
                    <a:pt x="33528" y="24479"/>
                  </a:lnTo>
                  <a:lnTo>
                    <a:pt x="30480" y="27527"/>
                  </a:lnTo>
                  <a:lnTo>
                    <a:pt x="30480" y="29051"/>
                  </a:lnTo>
                  <a:lnTo>
                    <a:pt x="28956" y="30575"/>
                  </a:lnTo>
                  <a:lnTo>
                    <a:pt x="13716" y="53435"/>
                  </a:lnTo>
                  <a:lnTo>
                    <a:pt x="13716" y="54959"/>
                  </a:lnTo>
                  <a:lnTo>
                    <a:pt x="12192" y="54959"/>
                  </a:lnTo>
                  <a:lnTo>
                    <a:pt x="12192" y="5657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1" name="Google Shape;961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94606" y="3033140"/>
              <a:ext cx="7781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2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195286" y="2985801"/>
              <a:ext cx="141827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2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369212" y="3008661"/>
              <a:ext cx="208978" cy="13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23"/>
            <p:cNvSpPr/>
            <p:nvPr/>
          </p:nvSpPr>
          <p:spPr>
            <a:xfrm>
              <a:off x="4581239" y="3165919"/>
              <a:ext cx="114935" cy="15875"/>
            </a:xfrm>
            <a:custGeom>
              <a:rect b="b" l="l" r="r" t="t"/>
              <a:pathLst>
                <a:path extrusionOk="0" h="15875" w="114935">
                  <a:moveTo>
                    <a:pt x="111347" y="15335"/>
                  </a:moveTo>
                  <a:lnTo>
                    <a:pt x="3048" y="15335"/>
                  </a:lnTo>
                  <a:lnTo>
                    <a:pt x="1524" y="13811"/>
                  </a:lnTo>
                  <a:lnTo>
                    <a:pt x="1524" y="12287"/>
                  </a:lnTo>
                  <a:lnTo>
                    <a:pt x="0" y="10763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0"/>
                  </a:lnTo>
                  <a:lnTo>
                    <a:pt x="112871" y="0"/>
                  </a:lnTo>
                  <a:lnTo>
                    <a:pt x="112871" y="1524"/>
                  </a:lnTo>
                  <a:lnTo>
                    <a:pt x="114395" y="3048"/>
                  </a:lnTo>
                  <a:lnTo>
                    <a:pt x="114395" y="12287"/>
                  </a:lnTo>
                  <a:lnTo>
                    <a:pt x="111347" y="1533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5" name="Google Shape;965;p2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713922" y="3033140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2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823840" y="3033141"/>
              <a:ext cx="80772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" name="Google Shape;967;p2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939760" y="3033140"/>
              <a:ext cx="14639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8" name="Google Shape;968;p2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110638" y="3033141"/>
              <a:ext cx="91535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" name="Google Shape;969;p23"/>
            <p:cNvSpPr/>
            <p:nvPr/>
          </p:nvSpPr>
          <p:spPr>
            <a:xfrm>
              <a:off x="5269230" y="3115532"/>
              <a:ext cx="35560" cy="57150"/>
            </a:xfrm>
            <a:custGeom>
              <a:rect b="b" l="l" r="r" t="t"/>
              <a:pathLst>
                <a:path extrusionOk="0" h="57150" w="35560">
                  <a:moveTo>
                    <a:pt x="32099" y="1524"/>
                  </a:moveTo>
                  <a:lnTo>
                    <a:pt x="18383" y="1524"/>
                  </a:lnTo>
                  <a:lnTo>
                    <a:pt x="18383" y="0"/>
                  </a:lnTo>
                  <a:lnTo>
                    <a:pt x="30575" y="0"/>
                  </a:lnTo>
                  <a:lnTo>
                    <a:pt x="32099" y="1524"/>
                  </a:lnTo>
                  <a:close/>
                </a:path>
                <a:path extrusionOk="0" h="57150" w="35560">
                  <a:moveTo>
                    <a:pt x="12192" y="56578"/>
                  </a:moveTo>
                  <a:lnTo>
                    <a:pt x="0" y="56578"/>
                  </a:lnTo>
                  <a:lnTo>
                    <a:pt x="0" y="53435"/>
                  </a:lnTo>
                  <a:lnTo>
                    <a:pt x="13716" y="22955"/>
                  </a:lnTo>
                  <a:lnTo>
                    <a:pt x="13716" y="7715"/>
                  </a:lnTo>
                  <a:lnTo>
                    <a:pt x="15240" y="6191"/>
                  </a:lnTo>
                  <a:lnTo>
                    <a:pt x="15240" y="3048"/>
                  </a:lnTo>
                  <a:lnTo>
                    <a:pt x="16764" y="1524"/>
                  </a:lnTo>
                  <a:lnTo>
                    <a:pt x="33623" y="1524"/>
                  </a:lnTo>
                  <a:lnTo>
                    <a:pt x="35147" y="3048"/>
                  </a:lnTo>
                  <a:lnTo>
                    <a:pt x="35147" y="19907"/>
                  </a:lnTo>
                  <a:lnTo>
                    <a:pt x="33623" y="21431"/>
                  </a:lnTo>
                  <a:lnTo>
                    <a:pt x="33623" y="24479"/>
                  </a:lnTo>
                  <a:lnTo>
                    <a:pt x="30575" y="27527"/>
                  </a:lnTo>
                  <a:lnTo>
                    <a:pt x="30575" y="29051"/>
                  </a:lnTo>
                  <a:lnTo>
                    <a:pt x="29051" y="30575"/>
                  </a:lnTo>
                  <a:lnTo>
                    <a:pt x="13716" y="53435"/>
                  </a:lnTo>
                  <a:lnTo>
                    <a:pt x="13716" y="54959"/>
                  </a:lnTo>
                  <a:lnTo>
                    <a:pt x="12192" y="54959"/>
                  </a:lnTo>
                  <a:lnTo>
                    <a:pt x="12192" y="5657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0" name="Google Shape;970;p2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380577" y="3033140"/>
              <a:ext cx="77819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3"/>
            <p:cNvSpPr/>
            <p:nvPr/>
          </p:nvSpPr>
          <p:spPr>
            <a:xfrm>
              <a:off x="5481345" y="2987331"/>
              <a:ext cx="76200" cy="154305"/>
            </a:xfrm>
            <a:custGeom>
              <a:rect b="b" l="l" r="r" t="t"/>
              <a:pathLst>
                <a:path extrusionOk="0" h="154305" w="76200">
                  <a:moveTo>
                    <a:pt x="24384" y="135928"/>
                  </a:moveTo>
                  <a:lnTo>
                    <a:pt x="22860" y="132880"/>
                  </a:lnTo>
                  <a:lnTo>
                    <a:pt x="21336" y="131254"/>
                  </a:lnTo>
                  <a:lnTo>
                    <a:pt x="19812" y="129730"/>
                  </a:lnTo>
                  <a:lnTo>
                    <a:pt x="16764" y="128206"/>
                  </a:lnTo>
                  <a:lnTo>
                    <a:pt x="7620" y="128206"/>
                  </a:lnTo>
                  <a:lnTo>
                    <a:pt x="4572" y="129730"/>
                  </a:lnTo>
                  <a:lnTo>
                    <a:pt x="3048" y="131254"/>
                  </a:lnTo>
                  <a:lnTo>
                    <a:pt x="1524" y="132880"/>
                  </a:lnTo>
                  <a:lnTo>
                    <a:pt x="0" y="135928"/>
                  </a:lnTo>
                  <a:lnTo>
                    <a:pt x="0" y="146596"/>
                  </a:lnTo>
                  <a:lnTo>
                    <a:pt x="1524" y="149644"/>
                  </a:lnTo>
                  <a:lnTo>
                    <a:pt x="4572" y="152692"/>
                  </a:lnTo>
                  <a:lnTo>
                    <a:pt x="7620" y="154216"/>
                  </a:lnTo>
                  <a:lnTo>
                    <a:pt x="16764" y="154216"/>
                  </a:lnTo>
                  <a:lnTo>
                    <a:pt x="19812" y="152692"/>
                  </a:lnTo>
                  <a:lnTo>
                    <a:pt x="22860" y="149644"/>
                  </a:lnTo>
                  <a:lnTo>
                    <a:pt x="24384" y="146596"/>
                  </a:lnTo>
                  <a:lnTo>
                    <a:pt x="24384" y="140500"/>
                  </a:lnTo>
                  <a:lnTo>
                    <a:pt x="24384" y="135928"/>
                  </a:lnTo>
                  <a:close/>
                </a:path>
                <a:path extrusionOk="0" h="154305" w="76200">
                  <a:moveTo>
                    <a:pt x="76200" y="1524"/>
                  </a:moveTo>
                  <a:lnTo>
                    <a:pt x="74676" y="0"/>
                  </a:lnTo>
                  <a:lnTo>
                    <a:pt x="59436" y="0"/>
                  </a:lnTo>
                  <a:lnTo>
                    <a:pt x="59436" y="1524"/>
                  </a:lnTo>
                  <a:lnTo>
                    <a:pt x="57912" y="1524"/>
                  </a:lnTo>
                  <a:lnTo>
                    <a:pt x="57912" y="151155"/>
                  </a:lnTo>
                  <a:lnTo>
                    <a:pt x="59436" y="152679"/>
                  </a:lnTo>
                  <a:lnTo>
                    <a:pt x="60960" y="152679"/>
                  </a:lnTo>
                  <a:lnTo>
                    <a:pt x="60960" y="154203"/>
                  </a:lnTo>
                  <a:lnTo>
                    <a:pt x="71628" y="154203"/>
                  </a:lnTo>
                  <a:lnTo>
                    <a:pt x="73152" y="152679"/>
                  </a:lnTo>
                  <a:lnTo>
                    <a:pt x="76200" y="152679"/>
                  </a:lnTo>
                  <a:lnTo>
                    <a:pt x="76200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2" name="Google Shape;972;p2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585078" y="3033141"/>
              <a:ext cx="8086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688806" y="3008661"/>
              <a:ext cx="143351" cy="13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4" name="Google Shape;974;p23"/>
            <p:cNvSpPr/>
            <p:nvPr/>
          </p:nvSpPr>
          <p:spPr>
            <a:xfrm>
              <a:off x="5841301" y="3165919"/>
              <a:ext cx="114935" cy="15875"/>
            </a:xfrm>
            <a:custGeom>
              <a:rect b="b" l="l" r="r" t="t"/>
              <a:pathLst>
                <a:path extrusionOk="0" h="15875" w="114935">
                  <a:moveTo>
                    <a:pt x="111442" y="15335"/>
                  </a:moveTo>
                  <a:lnTo>
                    <a:pt x="3048" y="15335"/>
                  </a:lnTo>
                  <a:lnTo>
                    <a:pt x="3048" y="13811"/>
                  </a:lnTo>
                  <a:lnTo>
                    <a:pt x="1524" y="13811"/>
                  </a:lnTo>
                  <a:lnTo>
                    <a:pt x="1524" y="12287"/>
                  </a:lnTo>
                  <a:lnTo>
                    <a:pt x="0" y="10763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12966" y="0"/>
                  </a:lnTo>
                  <a:lnTo>
                    <a:pt x="112966" y="1524"/>
                  </a:lnTo>
                  <a:lnTo>
                    <a:pt x="114490" y="3048"/>
                  </a:lnTo>
                  <a:lnTo>
                    <a:pt x="114490" y="12287"/>
                  </a:lnTo>
                  <a:lnTo>
                    <a:pt x="111442" y="1533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5" name="Google Shape;975;p2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69508" y="3033140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" name="Google Shape;976;p2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083902" y="3033141"/>
              <a:ext cx="8086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7" name="Google Shape;977;p2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195250" y="3033140"/>
              <a:ext cx="148018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Google Shape;978;p2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367653" y="3033141"/>
              <a:ext cx="141922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23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581203" y="2984277"/>
              <a:ext cx="959643" cy="193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0" name="Google Shape;980;p23"/>
            <p:cNvSpPr/>
            <p:nvPr/>
          </p:nvSpPr>
          <p:spPr>
            <a:xfrm>
              <a:off x="7571321" y="2984283"/>
              <a:ext cx="90170" cy="194310"/>
            </a:xfrm>
            <a:custGeom>
              <a:rect b="b" l="l" r="r" t="t"/>
              <a:pathLst>
                <a:path extrusionOk="0" h="194310" w="90170">
                  <a:moveTo>
                    <a:pt x="12192" y="155829"/>
                  </a:moveTo>
                  <a:lnTo>
                    <a:pt x="6096" y="155829"/>
                  </a:lnTo>
                  <a:lnTo>
                    <a:pt x="7620" y="157353"/>
                  </a:lnTo>
                  <a:lnTo>
                    <a:pt x="10668" y="157353"/>
                  </a:lnTo>
                  <a:lnTo>
                    <a:pt x="12192" y="155829"/>
                  </a:lnTo>
                  <a:close/>
                </a:path>
                <a:path extrusionOk="0" h="194310" w="90170">
                  <a:moveTo>
                    <a:pt x="18288" y="4089"/>
                  </a:moveTo>
                  <a:lnTo>
                    <a:pt x="17081" y="4089"/>
                  </a:lnTo>
                  <a:lnTo>
                    <a:pt x="17081" y="2819"/>
                  </a:lnTo>
                  <a:lnTo>
                    <a:pt x="11874" y="2819"/>
                  </a:lnTo>
                  <a:lnTo>
                    <a:pt x="10668" y="1612"/>
                  </a:lnTo>
                  <a:lnTo>
                    <a:pt x="7620" y="1612"/>
                  </a:lnTo>
                  <a:lnTo>
                    <a:pt x="6413" y="2819"/>
                  </a:lnTo>
                  <a:lnTo>
                    <a:pt x="0" y="2819"/>
                  </a:lnTo>
                  <a:lnTo>
                    <a:pt x="0" y="4089"/>
                  </a:lnTo>
                  <a:lnTo>
                    <a:pt x="0" y="153949"/>
                  </a:lnTo>
                  <a:lnTo>
                    <a:pt x="0" y="155219"/>
                  </a:lnTo>
                  <a:lnTo>
                    <a:pt x="17932" y="155219"/>
                  </a:lnTo>
                  <a:lnTo>
                    <a:pt x="17932" y="153949"/>
                  </a:lnTo>
                  <a:lnTo>
                    <a:pt x="18288" y="153949"/>
                  </a:lnTo>
                  <a:lnTo>
                    <a:pt x="18288" y="4089"/>
                  </a:lnTo>
                  <a:close/>
                </a:path>
                <a:path extrusionOk="0" h="194310" w="90170">
                  <a:moveTo>
                    <a:pt x="90017" y="112966"/>
                  </a:moveTo>
                  <a:lnTo>
                    <a:pt x="88684" y="72682"/>
                  </a:lnTo>
                  <a:lnTo>
                    <a:pt x="76111" y="24625"/>
                  </a:lnTo>
                  <a:lnTo>
                    <a:pt x="67157" y="1524"/>
                  </a:lnTo>
                  <a:lnTo>
                    <a:pt x="65633" y="1524"/>
                  </a:lnTo>
                  <a:lnTo>
                    <a:pt x="65633" y="0"/>
                  </a:lnTo>
                  <a:lnTo>
                    <a:pt x="51816" y="0"/>
                  </a:lnTo>
                  <a:lnTo>
                    <a:pt x="51816" y="1524"/>
                  </a:lnTo>
                  <a:lnTo>
                    <a:pt x="50292" y="1524"/>
                  </a:lnTo>
                  <a:lnTo>
                    <a:pt x="50292" y="4572"/>
                  </a:lnTo>
                  <a:lnTo>
                    <a:pt x="55537" y="15163"/>
                  </a:lnTo>
                  <a:lnTo>
                    <a:pt x="59905" y="26339"/>
                  </a:lnTo>
                  <a:lnTo>
                    <a:pt x="70586" y="73253"/>
                  </a:lnTo>
                  <a:lnTo>
                    <a:pt x="71729" y="96202"/>
                  </a:lnTo>
                  <a:lnTo>
                    <a:pt x="71691" y="97726"/>
                  </a:lnTo>
                  <a:lnTo>
                    <a:pt x="71437" y="108508"/>
                  </a:lnTo>
                  <a:lnTo>
                    <a:pt x="63703" y="154978"/>
                  </a:lnTo>
                  <a:lnTo>
                    <a:pt x="50292" y="190881"/>
                  </a:lnTo>
                  <a:lnTo>
                    <a:pt x="50292" y="192405"/>
                  </a:lnTo>
                  <a:lnTo>
                    <a:pt x="51816" y="192405"/>
                  </a:lnTo>
                  <a:lnTo>
                    <a:pt x="51816" y="193929"/>
                  </a:lnTo>
                  <a:lnTo>
                    <a:pt x="65633" y="193929"/>
                  </a:lnTo>
                  <a:lnTo>
                    <a:pt x="65633" y="192405"/>
                  </a:lnTo>
                  <a:lnTo>
                    <a:pt x="67157" y="192405"/>
                  </a:lnTo>
                  <a:lnTo>
                    <a:pt x="70205" y="184696"/>
                  </a:lnTo>
                  <a:lnTo>
                    <a:pt x="83921" y="145072"/>
                  </a:lnTo>
                  <a:lnTo>
                    <a:pt x="86969" y="137452"/>
                  </a:lnTo>
                  <a:lnTo>
                    <a:pt x="88493" y="129730"/>
                  </a:lnTo>
                  <a:lnTo>
                    <a:pt x="88493" y="122110"/>
                  </a:lnTo>
                  <a:lnTo>
                    <a:pt x="90017" y="11296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1" name="Google Shape;981;p2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733062" y="2994945"/>
              <a:ext cx="216598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3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013763" y="3008661"/>
              <a:ext cx="350805" cy="13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Google Shape;983;p23"/>
            <p:cNvSpPr/>
            <p:nvPr/>
          </p:nvSpPr>
          <p:spPr>
            <a:xfrm>
              <a:off x="8399716" y="2985896"/>
              <a:ext cx="147955" cy="195580"/>
            </a:xfrm>
            <a:custGeom>
              <a:rect b="b" l="l" r="r" t="t"/>
              <a:pathLst>
                <a:path extrusionOk="0" h="195580" w="147954">
                  <a:moveTo>
                    <a:pt x="12192" y="154216"/>
                  </a:moveTo>
                  <a:lnTo>
                    <a:pt x="6096" y="154216"/>
                  </a:lnTo>
                  <a:lnTo>
                    <a:pt x="7620" y="155740"/>
                  </a:lnTo>
                  <a:lnTo>
                    <a:pt x="10668" y="155740"/>
                  </a:lnTo>
                  <a:lnTo>
                    <a:pt x="12192" y="154216"/>
                  </a:lnTo>
                  <a:close/>
                </a:path>
                <a:path extrusionOk="0" h="195580" w="147954">
                  <a:moveTo>
                    <a:pt x="18288" y="2476"/>
                  </a:moveTo>
                  <a:lnTo>
                    <a:pt x="17081" y="2476"/>
                  </a:lnTo>
                  <a:lnTo>
                    <a:pt x="17081" y="1206"/>
                  </a:lnTo>
                  <a:lnTo>
                    <a:pt x="11874" y="1206"/>
                  </a:lnTo>
                  <a:lnTo>
                    <a:pt x="10668" y="0"/>
                  </a:lnTo>
                  <a:lnTo>
                    <a:pt x="7620" y="0"/>
                  </a:lnTo>
                  <a:lnTo>
                    <a:pt x="6413" y="1206"/>
                  </a:lnTo>
                  <a:lnTo>
                    <a:pt x="0" y="1206"/>
                  </a:lnTo>
                  <a:lnTo>
                    <a:pt x="0" y="2476"/>
                  </a:lnTo>
                  <a:lnTo>
                    <a:pt x="0" y="152336"/>
                  </a:lnTo>
                  <a:lnTo>
                    <a:pt x="0" y="153606"/>
                  </a:lnTo>
                  <a:lnTo>
                    <a:pt x="17919" y="153606"/>
                  </a:lnTo>
                  <a:lnTo>
                    <a:pt x="17919" y="152336"/>
                  </a:lnTo>
                  <a:lnTo>
                    <a:pt x="18288" y="152336"/>
                  </a:lnTo>
                  <a:lnTo>
                    <a:pt x="18288" y="2476"/>
                  </a:lnTo>
                  <a:close/>
                </a:path>
                <a:path extrusionOk="0" h="195580" w="147954">
                  <a:moveTo>
                    <a:pt x="147916" y="183083"/>
                  </a:moveTo>
                  <a:lnTo>
                    <a:pt x="146392" y="181559"/>
                  </a:lnTo>
                  <a:lnTo>
                    <a:pt x="146392" y="180035"/>
                  </a:lnTo>
                  <a:lnTo>
                    <a:pt x="35052" y="180035"/>
                  </a:lnTo>
                  <a:lnTo>
                    <a:pt x="35052" y="183083"/>
                  </a:lnTo>
                  <a:lnTo>
                    <a:pt x="33528" y="184607"/>
                  </a:lnTo>
                  <a:lnTo>
                    <a:pt x="33528" y="190792"/>
                  </a:lnTo>
                  <a:lnTo>
                    <a:pt x="35052" y="192316"/>
                  </a:lnTo>
                  <a:lnTo>
                    <a:pt x="35052" y="193840"/>
                  </a:lnTo>
                  <a:lnTo>
                    <a:pt x="36576" y="195364"/>
                  </a:lnTo>
                  <a:lnTo>
                    <a:pt x="144868" y="195364"/>
                  </a:lnTo>
                  <a:lnTo>
                    <a:pt x="147916" y="192316"/>
                  </a:lnTo>
                  <a:lnTo>
                    <a:pt x="147916" y="1830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4" name="Google Shape;984;p23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553735" y="3033140"/>
              <a:ext cx="7019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2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651366" y="3033140"/>
              <a:ext cx="19993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23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8877204" y="3008661"/>
              <a:ext cx="166306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7" name="Google Shape;987;p2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961864" y="3265169"/>
              <a:ext cx="74771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2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067115" y="3263645"/>
              <a:ext cx="234981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2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334101" y="3265169"/>
              <a:ext cx="155638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2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2565939" y="3275933"/>
              <a:ext cx="842105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2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475196" y="3301841"/>
              <a:ext cx="77819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23"/>
            <p:cNvSpPr/>
            <p:nvPr/>
          </p:nvSpPr>
          <p:spPr>
            <a:xfrm>
              <a:off x="1943576" y="3532441"/>
              <a:ext cx="53340" cy="146685"/>
            </a:xfrm>
            <a:custGeom>
              <a:rect b="b" l="l" r="r" t="t"/>
              <a:pathLst>
                <a:path extrusionOk="0" h="146685" w="53339">
                  <a:moveTo>
                    <a:pt x="47244" y="1524"/>
                  </a:moveTo>
                  <a:lnTo>
                    <a:pt x="38100" y="1524"/>
                  </a:lnTo>
                  <a:lnTo>
                    <a:pt x="39624" y="0"/>
                  </a:lnTo>
                  <a:lnTo>
                    <a:pt x="45720" y="0"/>
                  </a:lnTo>
                  <a:lnTo>
                    <a:pt x="47244" y="1524"/>
                  </a:lnTo>
                  <a:close/>
                </a:path>
                <a:path extrusionOk="0" h="146685" w="53339">
                  <a:moveTo>
                    <a:pt x="49784" y="129730"/>
                  </a:moveTo>
                  <a:lnTo>
                    <a:pt x="21336" y="129730"/>
                  </a:lnTo>
                  <a:lnTo>
                    <a:pt x="24384" y="128206"/>
                  </a:lnTo>
                  <a:lnTo>
                    <a:pt x="27432" y="128206"/>
                  </a:lnTo>
                  <a:lnTo>
                    <a:pt x="32004" y="123634"/>
                  </a:lnTo>
                  <a:lnTo>
                    <a:pt x="32004" y="120586"/>
                  </a:lnTo>
                  <a:lnTo>
                    <a:pt x="33528" y="117538"/>
                  </a:lnTo>
                  <a:lnTo>
                    <a:pt x="33528" y="3048"/>
                  </a:lnTo>
                  <a:lnTo>
                    <a:pt x="35052" y="1524"/>
                  </a:lnTo>
                  <a:lnTo>
                    <a:pt x="51816" y="1524"/>
                  </a:lnTo>
                  <a:lnTo>
                    <a:pt x="51816" y="3048"/>
                  </a:lnTo>
                  <a:lnTo>
                    <a:pt x="53340" y="3048"/>
                  </a:lnTo>
                  <a:lnTo>
                    <a:pt x="53340" y="112966"/>
                  </a:lnTo>
                  <a:lnTo>
                    <a:pt x="51816" y="119062"/>
                  </a:lnTo>
                  <a:lnTo>
                    <a:pt x="51816" y="123634"/>
                  </a:lnTo>
                  <a:lnTo>
                    <a:pt x="49784" y="129730"/>
                  </a:lnTo>
                  <a:close/>
                </a:path>
                <a:path extrusionOk="0" h="146685" w="53339">
                  <a:moveTo>
                    <a:pt x="27432" y="146494"/>
                  </a:moveTo>
                  <a:lnTo>
                    <a:pt x="18288" y="146494"/>
                  </a:lnTo>
                  <a:lnTo>
                    <a:pt x="16764" y="144970"/>
                  </a:lnTo>
                  <a:lnTo>
                    <a:pt x="10668" y="144970"/>
                  </a:lnTo>
                  <a:lnTo>
                    <a:pt x="9144" y="143446"/>
                  </a:lnTo>
                  <a:lnTo>
                    <a:pt x="6096" y="143446"/>
                  </a:lnTo>
                  <a:lnTo>
                    <a:pt x="4572" y="141922"/>
                  </a:lnTo>
                  <a:lnTo>
                    <a:pt x="3048" y="141922"/>
                  </a:lnTo>
                  <a:lnTo>
                    <a:pt x="3048" y="140398"/>
                  </a:lnTo>
                  <a:lnTo>
                    <a:pt x="1524" y="140398"/>
                  </a:lnTo>
                  <a:lnTo>
                    <a:pt x="1524" y="138874"/>
                  </a:lnTo>
                  <a:lnTo>
                    <a:pt x="0" y="137350"/>
                  </a:lnTo>
                  <a:lnTo>
                    <a:pt x="0" y="126682"/>
                  </a:lnTo>
                  <a:lnTo>
                    <a:pt x="1524" y="125158"/>
                  </a:lnTo>
                  <a:lnTo>
                    <a:pt x="1524" y="123634"/>
                  </a:lnTo>
                  <a:lnTo>
                    <a:pt x="4572" y="123634"/>
                  </a:lnTo>
                  <a:lnTo>
                    <a:pt x="6096" y="125158"/>
                  </a:lnTo>
                  <a:lnTo>
                    <a:pt x="7620" y="125158"/>
                  </a:lnTo>
                  <a:lnTo>
                    <a:pt x="9144" y="126682"/>
                  </a:lnTo>
                  <a:lnTo>
                    <a:pt x="10668" y="126682"/>
                  </a:lnTo>
                  <a:lnTo>
                    <a:pt x="12192" y="128206"/>
                  </a:lnTo>
                  <a:lnTo>
                    <a:pt x="15240" y="128206"/>
                  </a:lnTo>
                  <a:lnTo>
                    <a:pt x="16764" y="129730"/>
                  </a:lnTo>
                  <a:lnTo>
                    <a:pt x="49784" y="129730"/>
                  </a:lnTo>
                  <a:lnTo>
                    <a:pt x="48768" y="132778"/>
                  </a:lnTo>
                  <a:lnTo>
                    <a:pt x="39624" y="141922"/>
                  </a:lnTo>
                  <a:lnTo>
                    <a:pt x="36576" y="143446"/>
                  </a:lnTo>
                  <a:lnTo>
                    <a:pt x="27432" y="14649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3" name="Google Shape;993;p2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2027600" y="3530822"/>
              <a:ext cx="126430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4" name="Google Shape;994;p23"/>
            <p:cNvSpPr/>
            <p:nvPr/>
          </p:nvSpPr>
          <p:spPr>
            <a:xfrm>
              <a:off x="2181504" y="3532453"/>
              <a:ext cx="20320" cy="145415"/>
            </a:xfrm>
            <a:custGeom>
              <a:rect b="b" l="l" r="r" t="t"/>
              <a:pathLst>
                <a:path extrusionOk="0" h="145414" w="20319">
                  <a:moveTo>
                    <a:pt x="15240" y="143446"/>
                  </a:moveTo>
                  <a:lnTo>
                    <a:pt x="4572" y="143446"/>
                  </a:lnTo>
                  <a:lnTo>
                    <a:pt x="6096" y="144970"/>
                  </a:lnTo>
                  <a:lnTo>
                    <a:pt x="15240" y="144970"/>
                  </a:lnTo>
                  <a:lnTo>
                    <a:pt x="15240" y="143446"/>
                  </a:lnTo>
                  <a:close/>
                </a:path>
                <a:path extrusionOk="0" h="145414" w="20319">
                  <a:moveTo>
                    <a:pt x="15240" y="1524"/>
                  </a:moveTo>
                  <a:lnTo>
                    <a:pt x="13716" y="0"/>
                  </a:lnTo>
                  <a:lnTo>
                    <a:pt x="7620" y="0"/>
                  </a:lnTo>
                  <a:lnTo>
                    <a:pt x="6096" y="1524"/>
                  </a:lnTo>
                  <a:lnTo>
                    <a:pt x="15240" y="1524"/>
                  </a:lnTo>
                  <a:close/>
                </a:path>
                <a:path extrusionOk="0" h="145414" w="20319">
                  <a:moveTo>
                    <a:pt x="19900" y="3238"/>
                  </a:moveTo>
                  <a:lnTo>
                    <a:pt x="19456" y="3238"/>
                  </a:lnTo>
                  <a:lnTo>
                    <a:pt x="19456" y="1968"/>
                  </a:lnTo>
                  <a:lnTo>
                    <a:pt x="1524" y="1968"/>
                  </a:lnTo>
                  <a:lnTo>
                    <a:pt x="1524" y="3238"/>
                  </a:lnTo>
                  <a:lnTo>
                    <a:pt x="0" y="3238"/>
                  </a:lnTo>
                  <a:lnTo>
                    <a:pt x="0" y="141668"/>
                  </a:lnTo>
                  <a:lnTo>
                    <a:pt x="1524" y="141668"/>
                  </a:lnTo>
                  <a:lnTo>
                    <a:pt x="1524" y="142938"/>
                  </a:lnTo>
                  <a:lnTo>
                    <a:pt x="19519" y="142938"/>
                  </a:lnTo>
                  <a:lnTo>
                    <a:pt x="19519" y="141668"/>
                  </a:lnTo>
                  <a:lnTo>
                    <a:pt x="19900" y="141668"/>
                  </a:lnTo>
                  <a:lnTo>
                    <a:pt x="19900" y="323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5" name="Google Shape;995;p2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2239518" y="3533965"/>
              <a:ext cx="108299" cy="143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Google Shape;996;p23"/>
            <p:cNvSpPr/>
            <p:nvPr/>
          </p:nvSpPr>
          <p:spPr>
            <a:xfrm>
              <a:off x="2428684" y="3529298"/>
              <a:ext cx="22860" cy="148590"/>
            </a:xfrm>
            <a:custGeom>
              <a:rect b="b" l="l" r="r" t="t"/>
              <a:pathLst>
                <a:path extrusionOk="0" h="148589" w="22860">
                  <a:moveTo>
                    <a:pt x="18288" y="42767"/>
                  </a:moveTo>
                  <a:lnTo>
                    <a:pt x="4572" y="42767"/>
                  </a:lnTo>
                  <a:lnTo>
                    <a:pt x="6096" y="41243"/>
                  </a:lnTo>
                  <a:lnTo>
                    <a:pt x="16764" y="41243"/>
                  </a:lnTo>
                  <a:lnTo>
                    <a:pt x="18288" y="42767"/>
                  </a:lnTo>
                  <a:close/>
                </a:path>
                <a:path extrusionOk="0" h="148589" w="22860">
                  <a:moveTo>
                    <a:pt x="19812" y="146589"/>
                  </a:moveTo>
                  <a:lnTo>
                    <a:pt x="3048" y="146589"/>
                  </a:lnTo>
                  <a:lnTo>
                    <a:pt x="3048" y="42767"/>
                  </a:lnTo>
                  <a:lnTo>
                    <a:pt x="19812" y="42767"/>
                  </a:lnTo>
                  <a:lnTo>
                    <a:pt x="19812" y="44291"/>
                  </a:lnTo>
                  <a:lnTo>
                    <a:pt x="21336" y="44291"/>
                  </a:lnTo>
                  <a:lnTo>
                    <a:pt x="21336" y="145065"/>
                  </a:lnTo>
                  <a:lnTo>
                    <a:pt x="19812" y="145065"/>
                  </a:lnTo>
                  <a:lnTo>
                    <a:pt x="19812" y="146589"/>
                  </a:lnTo>
                  <a:close/>
                </a:path>
                <a:path extrusionOk="0" h="148589" w="22860">
                  <a:moveTo>
                    <a:pt x="16764" y="148113"/>
                  </a:moveTo>
                  <a:lnTo>
                    <a:pt x="6096" y="148113"/>
                  </a:lnTo>
                  <a:lnTo>
                    <a:pt x="4572" y="146589"/>
                  </a:lnTo>
                  <a:lnTo>
                    <a:pt x="18288" y="146589"/>
                  </a:lnTo>
                  <a:lnTo>
                    <a:pt x="16764" y="148113"/>
                  </a:lnTo>
                  <a:close/>
                </a:path>
                <a:path extrusionOk="0" h="148589" w="22860">
                  <a:moveTo>
                    <a:pt x="16764" y="22955"/>
                  </a:moveTo>
                  <a:lnTo>
                    <a:pt x="7620" y="22955"/>
                  </a:lnTo>
                  <a:lnTo>
                    <a:pt x="4572" y="21431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7715"/>
                  </a:lnTo>
                  <a:lnTo>
                    <a:pt x="1524" y="4667"/>
                  </a:lnTo>
                  <a:lnTo>
                    <a:pt x="3048" y="3143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9812" y="1524"/>
                  </a:lnTo>
                  <a:lnTo>
                    <a:pt x="21336" y="3143"/>
                  </a:lnTo>
                  <a:lnTo>
                    <a:pt x="22860" y="4667"/>
                  </a:lnTo>
                  <a:lnTo>
                    <a:pt x="22860" y="18383"/>
                  </a:lnTo>
                  <a:lnTo>
                    <a:pt x="21336" y="19907"/>
                  </a:lnTo>
                  <a:lnTo>
                    <a:pt x="18288" y="21431"/>
                  </a:lnTo>
                  <a:lnTo>
                    <a:pt x="16764" y="2295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7" name="Google Shape;997;p23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2483643" y="3569017"/>
              <a:ext cx="308133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" name="Google Shape;998;p23"/>
            <p:cNvSpPr/>
            <p:nvPr/>
          </p:nvSpPr>
          <p:spPr>
            <a:xfrm>
              <a:off x="2813113" y="3529298"/>
              <a:ext cx="21590" cy="148590"/>
            </a:xfrm>
            <a:custGeom>
              <a:rect b="b" l="l" r="r" t="t"/>
              <a:pathLst>
                <a:path extrusionOk="0" h="148589" w="21589">
                  <a:moveTo>
                    <a:pt x="16764" y="42767"/>
                  </a:moveTo>
                  <a:lnTo>
                    <a:pt x="4572" y="42767"/>
                  </a:lnTo>
                  <a:lnTo>
                    <a:pt x="4572" y="41243"/>
                  </a:lnTo>
                  <a:lnTo>
                    <a:pt x="16764" y="41243"/>
                  </a:lnTo>
                  <a:lnTo>
                    <a:pt x="16764" y="42767"/>
                  </a:lnTo>
                  <a:close/>
                </a:path>
                <a:path extrusionOk="0" h="148589" w="21589">
                  <a:moveTo>
                    <a:pt x="18288" y="146589"/>
                  </a:moveTo>
                  <a:lnTo>
                    <a:pt x="1524" y="146589"/>
                  </a:lnTo>
                  <a:lnTo>
                    <a:pt x="1524" y="42767"/>
                  </a:lnTo>
                  <a:lnTo>
                    <a:pt x="18288" y="42767"/>
                  </a:lnTo>
                  <a:lnTo>
                    <a:pt x="19812" y="44291"/>
                  </a:lnTo>
                  <a:lnTo>
                    <a:pt x="19812" y="145065"/>
                  </a:lnTo>
                  <a:lnTo>
                    <a:pt x="18288" y="146589"/>
                  </a:lnTo>
                  <a:close/>
                </a:path>
                <a:path extrusionOk="0" h="148589" w="21589">
                  <a:moveTo>
                    <a:pt x="15240" y="148113"/>
                  </a:moveTo>
                  <a:lnTo>
                    <a:pt x="4572" y="148113"/>
                  </a:lnTo>
                  <a:lnTo>
                    <a:pt x="4572" y="146589"/>
                  </a:lnTo>
                  <a:lnTo>
                    <a:pt x="16764" y="146589"/>
                  </a:lnTo>
                  <a:lnTo>
                    <a:pt x="15240" y="148113"/>
                  </a:lnTo>
                  <a:close/>
                </a:path>
                <a:path extrusionOk="0" h="148589" w="21589">
                  <a:moveTo>
                    <a:pt x="15240" y="22955"/>
                  </a:moveTo>
                  <a:lnTo>
                    <a:pt x="6096" y="22955"/>
                  </a:lnTo>
                  <a:lnTo>
                    <a:pt x="3048" y="21431"/>
                  </a:lnTo>
                  <a:lnTo>
                    <a:pt x="0" y="18383"/>
                  </a:lnTo>
                  <a:lnTo>
                    <a:pt x="0" y="4667"/>
                  </a:lnTo>
                  <a:lnTo>
                    <a:pt x="1524" y="3143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19812" y="3143"/>
                  </a:lnTo>
                  <a:lnTo>
                    <a:pt x="21336" y="4667"/>
                  </a:lnTo>
                  <a:lnTo>
                    <a:pt x="21336" y="18383"/>
                  </a:lnTo>
                  <a:lnTo>
                    <a:pt x="18288" y="21431"/>
                  </a:lnTo>
                  <a:lnTo>
                    <a:pt x="15240" y="2295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9" name="Google Shape;999;p2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858928" y="3569017"/>
              <a:ext cx="187642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23"/>
            <p:cNvSpPr/>
            <p:nvPr/>
          </p:nvSpPr>
          <p:spPr>
            <a:xfrm>
              <a:off x="3121247" y="3529298"/>
              <a:ext cx="23495" cy="148590"/>
            </a:xfrm>
            <a:custGeom>
              <a:rect b="b" l="l" r="r" t="t"/>
              <a:pathLst>
                <a:path extrusionOk="0" h="148589" w="23494">
                  <a:moveTo>
                    <a:pt x="18383" y="42767"/>
                  </a:moveTo>
                  <a:lnTo>
                    <a:pt x="4572" y="42767"/>
                  </a:lnTo>
                  <a:lnTo>
                    <a:pt x="6096" y="41243"/>
                  </a:lnTo>
                  <a:lnTo>
                    <a:pt x="16859" y="41243"/>
                  </a:lnTo>
                  <a:lnTo>
                    <a:pt x="18383" y="42767"/>
                  </a:lnTo>
                  <a:close/>
                </a:path>
                <a:path extrusionOk="0" h="148589" w="23494">
                  <a:moveTo>
                    <a:pt x="19907" y="146589"/>
                  </a:moveTo>
                  <a:lnTo>
                    <a:pt x="3048" y="146589"/>
                  </a:lnTo>
                  <a:lnTo>
                    <a:pt x="3048" y="145065"/>
                  </a:lnTo>
                  <a:lnTo>
                    <a:pt x="1524" y="145065"/>
                  </a:lnTo>
                  <a:lnTo>
                    <a:pt x="1524" y="44291"/>
                  </a:lnTo>
                  <a:lnTo>
                    <a:pt x="3048" y="44291"/>
                  </a:lnTo>
                  <a:lnTo>
                    <a:pt x="3048" y="42767"/>
                  </a:lnTo>
                  <a:lnTo>
                    <a:pt x="19907" y="42767"/>
                  </a:lnTo>
                  <a:lnTo>
                    <a:pt x="19907" y="146589"/>
                  </a:lnTo>
                  <a:close/>
                </a:path>
                <a:path extrusionOk="0" h="148589" w="23494">
                  <a:moveTo>
                    <a:pt x="15335" y="148113"/>
                  </a:moveTo>
                  <a:lnTo>
                    <a:pt x="6096" y="148113"/>
                  </a:lnTo>
                  <a:lnTo>
                    <a:pt x="4572" y="146589"/>
                  </a:lnTo>
                  <a:lnTo>
                    <a:pt x="16859" y="146589"/>
                  </a:lnTo>
                  <a:lnTo>
                    <a:pt x="15335" y="148113"/>
                  </a:lnTo>
                  <a:close/>
                </a:path>
                <a:path extrusionOk="0" h="148589" w="23494">
                  <a:moveTo>
                    <a:pt x="15335" y="22955"/>
                  </a:moveTo>
                  <a:lnTo>
                    <a:pt x="6096" y="22955"/>
                  </a:lnTo>
                  <a:lnTo>
                    <a:pt x="3048" y="21431"/>
                  </a:lnTo>
                  <a:lnTo>
                    <a:pt x="0" y="18383"/>
                  </a:lnTo>
                  <a:lnTo>
                    <a:pt x="0" y="4667"/>
                  </a:lnTo>
                  <a:lnTo>
                    <a:pt x="1524" y="3143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5335" y="0"/>
                  </a:lnTo>
                  <a:lnTo>
                    <a:pt x="18383" y="1524"/>
                  </a:lnTo>
                  <a:lnTo>
                    <a:pt x="19907" y="3143"/>
                  </a:lnTo>
                  <a:lnTo>
                    <a:pt x="21431" y="4667"/>
                  </a:lnTo>
                  <a:lnTo>
                    <a:pt x="22955" y="7715"/>
                  </a:lnTo>
                  <a:lnTo>
                    <a:pt x="22955" y="15335"/>
                  </a:lnTo>
                  <a:lnTo>
                    <a:pt x="21431" y="18383"/>
                  </a:lnTo>
                  <a:lnTo>
                    <a:pt x="18383" y="21431"/>
                  </a:lnTo>
                  <a:lnTo>
                    <a:pt x="15335" y="2295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1" name="Google Shape;1001;p23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3218878" y="3569017"/>
              <a:ext cx="9915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23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3345560" y="3569017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23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3505676" y="3544633"/>
              <a:ext cx="991647" cy="13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4" name="Google Shape;1004;p23"/>
            <p:cNvSpPr/>
            <p:nvPr/>
          </p:nvSpPr>
          <p:spPr>
            <a:xfrm>
              <a:off x="4500359" y="3529304"/>
              <a:ext cx="148590" cy="187960"/>
            </a:xfrm>
            <a:custGeom>
              <a:rect b="b" l="l" r="r" t="t"/>
              <a:pathLst>
                <a:path extrusionOk="0" h="187960" w="148589">
                  <a:moveTo>
                    <a:pt x="114401" y="175641"/>
                  </a:moveTo>
                  <a:lnTo>
                    <a:pt x="112877" y="174117"/>
                  </a:lnTo>
                  <a:lnTo>
                    <a:pt x="112877" y="172593"/>
                  </a:lnTo>
                  <a:lnTo>
                    <a:pt x="1524" y="172593"/>
                  </a:lnTo>
                  <a:lnTo>
                    <a:pt x="1524" y="174117"/>
                  </a:lnTo>
                  <a:lnTo>
                    <a:pt x="0" y="175641"/>
                  </a:lnTo>
                  <a:lnTo>
                    <a:pt x="0" y="184785"/>
                  </a:lnTo>
                  <a:lnTo>
                    <a:pt x="3048" y="187833"/>
                  </a:lnTo>
                  <a:lnTo>
                    <a:pt x="111353" y="187833"/>
                  </a:lnTo>
                  <a:lnTo>
                    <a:pt x="114401" y="184785"/>
                  </a:lnTo>
                  <a:lnTo>
                    <a:pt x="114401" y="180213"/>
                  </a:lnTo>
                  <a:lnTo>
                    <a:pt x="114401" y="175641"/>
                  </a:lnTo>
                  <a:close/>
                </a:path>
                <a:path extrusionOk="0" h="187960" w="148589">
                  <a:moveTo>
                    <a:pt x="146494" y="44297"/>
                  </a:moveTo>
                  <a:lnTo>
                    <a:pt x="144970" y="42773"/>
                  </a:lnTo>
                  <a:lnTo>
                    <a:pt x="143446" y="42773"/>
                  </a:lnTo>
                  <a:lnTo>
                    <a:pt x="143446" y="41249"/>
                  </a:lnTo>
                  <a:lnTo>
                    <a:pt x="131254" y="41249"/>
                  </a:lnTo>
                  <a:lnTo>
                    <a:pt x="131254" y="42773"/>
                  </a:lnTo>
                  <a:lnTo>
                    <a:pt x="128206" y="42773"/>
                  </a:lnTo>
                  <a:lnTo>
                    <a:pt x="128206" y="146596"/>
                  </a:lnTo>
                  <a:lnTo>
                    <a:pt x="131254" y="146596"/>
                  </a:lnTo>
                  <a:lnTo>
                    <a:pt x="131254" y="148120"/>
                  </a:lnTo>
                  <a:lnTo>
                    <a:pt x="141922" y="148120"/>
                  </a:lnTo>
                  <a:lnTo>
                    <a:pt x="143446" y="146596"/>
                  </a:lnTo>
                  <a:lnTo>
                    <a:pt x="144970" y="146596"/>
                  </a:lnTo>
                  <a:lnTo>
                    <a:pt x="146494" y="145072"/>
                  </a:lnTo>
                  <a:lnTo>
                    <a:pt x="146494" y="44297"/>
                  </a:lnTo>
                  <a:close/>
                </a:path>
                <a:path extrusionOk="0" h="187960" w="148589">
                  <a:moveTo>
                    <a:pt x="148018" y="4673"/>
                  </a:moveTo>
                  <a:lnTo>
                    <a:pt x="146494" y="3149"/>
                  </a:lnTo>
                  <a:lnTo>
                    <a:pt x="144970" y="1524"/>
                  </a:lnTo>
                  <a:lnTo>
                    <a:pt x="141922" y="0"/>
                  </a:lnTo>
                  <a:lnTo>
                    <a:pt x="132778" y="0"/>
                  </a:lnTo>
                  <a:lnTo>
                    <a:pt x="129730" y="1524"/>
                  </a:lnTo>
                  <a:lnTo>
                    <a:pt x="128206" y="3149"/>
                  </a:lnTo>
                  <a:lnTo>
                    <a:pt x="126682" y="4673"/>
                  </a:lnTo>
                  <a:lnTo>
                    <a:pt x="126682" y="18389"/>
                  </a:lnTo>
                  <a:lnTo>
                    <a:pt x="129730" y="21437"/>
                  </a:lnTo>
                  <a:lnTo>
                    <a:pt x="132778" y="22961"/>
                  </a:lnTo>
                  <a:lnTo>
                    <a:pt x="141922" y="22961"/>
                  </a:lnTo>
                  <a:lnTo>
                    <a:pt x="144970" y="21437"/>
                  </a:lnTo>
                  <a:lnTo>
                    <a:pt x="148018" y="18389"/>
                  </a:lnTo>
                  <a:lnTo>
                    <a:pt x="148018" y="467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5" name="Google Shape;1005;p2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674298" y="3523202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23"/>
            <p:cNvSpPr/>
            <p:nvPr/>
          </p:nvSpPr>
          <p:spPr>
            <a:xfrm>
              <a:off x="4846700" y="3584352"/>
              <a:ext cx="92075" cy="58419"/>
            </a:xfrm>
            <a:custGeom>
              <a:rect b="b" l="l" r="r" t="t"/>
              <a:pathLst>
                <a:path extrusionOk="0" h="58420" w="92075">
                  <a:moveTo>
                    <a:pt x="90011" y="13716"/>
                  </a:moveTo>
                  <a:lnTo>
                    <a:pt x="0" y="13716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8487" y="0"/>
                  </a:lnTo>
                  <a:lnTo>
                    <a:pt x="90011" y="1524"/>
                  </a:lnTo>
                  <a:lnTo>
                    <a:pt x="90011" y="3048"/>
                  </a:lnTo>
                  <a:lnTo>
                    <a:pt x="91535" y="4572"/>
                  </a:lnTo>
                  <a:lnTo>
                    <a:pt x="91535" y="10668"/>
                  </a:lnTo>
                  <a:lnTo>
                    <a:pt x="90011" y="12192"/>
                  </a:lnTo>
                  <a:lnTo>
                    <a:pt x="90011" y="13716"/>
                  </a:lnTo>
                  <a:close/>
                </a:path>
                <a:path extrusionOk="0" h="58420" w="92075">
                  <a:moveTo>
                    <a:pt x="88487" y="15240"/>
                  </a:moveTo>
                  <a:lnTo>
                    <a:pt x="3048" y="15240"/>
                  </a:lnTo>
                  <a:lnTo>
                    <a:pt x="1524" y="13716"/>
                  </a:lnTo>
                  <a:lnTo>
                    <a:pt x="88487" y="13716"/>
                  </a:lnTo>
                  <a:lnTo>
                    <a:pt x="88487" y="15240"/>
                  </a:lnTo>
                  <a:close/>
                </a:path>
                <a:path extrusionOk="0" h="58420" w="92075">
                  <a:moveTo>
                    <a:pt x="90011" y="56483"/>
                  </a:moveTo>
                  <a:lnTo>
                    <a:pt x="0" y="56483"/>
                  </a:lnTo>
                  <a:lnTo>
                    <a:pt x="0" y="44196"/>
                  </a:lnTo>
                  <a:lnTo>
                    <a:pt x="1524" y="42672"/>
                  </a:lnTo>
                  <a:lnTo>
                    <a:pt x="88487" y="42672"/>
                  </a:lnTo>
                  <a:lnTo>
                    <a:pt x="90011" y="44196"/>
                  </a:lnTo>
                  <a:lnTo>
                    <a:pt x="90011" y="45720"/>
                  </a:lnTo>
                  <a:lnTo>
                    <a:pt x="91535" y="47244"/>
                  </a:lnTo>
                  <a:lnTo>
                    <a:pt x="91535" y="53435"/>
                  </a:lnTo>
                  <a:lnTo>
                    <a:pt x="90011" y="54959"/>
                  </a:lnTo>
                  <a:lnTo>
                    <a:pt x="90011" y="56483"/>
                  </a:lnTo>
                  <a:close/>
                </a:path>
                <a:path extrusionOk="0" h="58420" w="92075">
                  <a:moveTo>
                    <a:pt x="88487" y="58007"/>
                  </a:moveTo>
                  <a:lnTo>
                    <a:pt x="3048" y="58007"/>
                  </a:lnTo>
                  <a:lnTo>
                    <a:pt x="1524" y="56483"/>
                  </a:lnTo>
                  <a:lnTo>
                    <a:pt x="88487" y="56483"/>
                  </a:lnTo>
                  <a:lnTo>
                    <a:pt x="88487" y="5800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7" name="Google Shape;1007;p23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013007" y="3529298"/>
              <a:ext cx="947356" cy="149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" name="Google Shape;1008;p23"/>
            <p:cNvSpPr/>
            <p:nvPr/>
          </p:nvSpPr>
          <p:spPr>
            <a:xfrm>
              <a:off x="5963399" y="3529304"/>
              <a:ext cx="147955" cy="187960"/>
            </a:xfrm>
            <a:custGeom>
              <a:rect b="b" l="l" r="r" t="t"/>
              <a:pathLst>
                <a:path extrusionOk="0" h="187960" w="147954">
                  <a:moveTo>
                    <a:pt x="112877" y="174117"/>
                  </a:moveTo>
                  <a:lnTo>
                    <a:pt x="111353" y="172593"/>
                  </a:lnTo>
                  <a:lnTo>
                    <a:pt x="1524" y="172593"/>
                  </a:lnTo>
                  <a:lnTo>
                    <a:pt x="1524" y="174117"/>
                  </a:lnTo>
                  <a:lnTo>
                    <a:pt x="0" y="175641"/>
                  </a:lnTo>
                  <a:lnTo>
                    <a:pt x="0" y="184785"/>
                  </a:lnTo>
                  <a:lnTo>
                    <a:pt x="3048" y="187833"/>
                  </a:lnTo>
                  <a:lnTo>
                    <a:pt x="111353" y="187833"/>
                  </a:lnTo>
                  <a:lnTo>
                    <a:pt x="112877" y="186309"/>
                  </a:lnTo>
                  <a:lnTo>
                    <a:pt x="112877" y="174117"/>
                  </a:lnTo>
                  <a:close/>
                </a:path>
                <a:path extrusionOk="0" h="187960" w="147954">
                  <a:moveTo>
                    <a:pt x="146405" y="44297"/>
                  </a:moveTo>
                  <a:lnTo>
                    <a:pt x="144881" y="42773"/>
                  </a:lnTo>
                  <a:lnTo>
                    <a:pt x="143357" y="42773"/>
                  </a:lnTo>
                  <a:lnTo>
                    <a:pt x="143357" y="41249"/>
                  </a:lnTo>
                  <a:lnTo>
                    <a:pt x="131165" y="41249"/>
                  </a:lnTo>
                  <a:lnTo>
                    <a:pt x="131165" y="42773"/>
                  </a:lnTo>
                  <a:lnTo>
                    <a:pt x="128117" y="42773"/>
                  </a:lnTo>
                  <a:lnTo>
                    <a:pt x="128117" y="146596"/>
                  </a:lnTo>
                  <a:lnTo>
                    <a:pt x="131165" y="146596"/>
                  </a:lnTo>
                  <a:lnTo>
                    <a:pt x="131165" y="148120"/>
                  </a:lnTo>
                  <a:lnTo>
                    <a:pt x="141833" y="148120"/>
                  </a:lnTo>
                  <a:lnTo>
                    <a:pt x="143357" y="146596"/>
                  </a:lnTo>
                  <a:lnTo>
                    <a:pt x="144881" y="146596"/>
                  </a:lnTo>
                  <a:lnTo>
                    <a:pt x="146405" y="145072"/>
                  </a:lnTo>
                  <a:lnTo>
                    <a:pt x="146405" y="44297"/>
                  </a:lnTo>
                  <a:close/>
                </a:path>
                <a:path extrusionOk="0" h="187960" w="147954">
                  <a:moveTo>
                    <a:pt x="147929" y="4673"/>
                  </a:moveTo>
                  <a:lnTo>
                    <a:pt x="146405" y="3149"/>
                  </a:lnTo>
                  <a:lnTo>
                    <a:pt x="144881" y="1524"/>
                  </a:lnTo>
                  <a:lnTo>
                    <a:pt x="141833" y="0"/>
                  </a:lnTo>
                  <a:lnTo>
                    <a:pt x="132689" y="0"/>
                  </a:lnTo>
                  <a:lnTo>
                    <a:pt x="129641" y="1524"/>
                  </a:lnTo>
                  <a:lnTo>
                    <a:pt x="128117" y="3149"/>
                  </a:lnTo>
                  <a:lnTo>
                    <a:pt x="126593" y="4673"/>
                  </a:lnTo>
                  <a:lnTo>
                    <a:pt x="125069" y="7721"/>
                  </a:lnTo>
                  <a:lnTo>
                    <a:pt x="125069" y="15341"/>
                  </a:lnTo>
                  <a:lnTo>
                    <a:pt x="126593" y="18389"/>
                  </a:lnTo>
                  <a:lnTo>
                    <a:pt x="129641" y="21437"/>
                  </a:lnTo>
                  <a:lnTo>
                    <a:pt x="132689" y="22961"/>
                  </a:lnTo>
                  <a:lnTo>
                    <a:pt x="141833" y="22961"/>
                  </a:lnTo>
                  <a:lnTo>
                    <a:pt x="144881" y="21437"/>
                  </a:lnTo>
                  <a:lnTo>
                    <a:pt x="147929" y="18389"/>
                  </a:lnTo>
                  <a:lnTo>
                    <a:pt x="147929" y="467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9" name="Google Shape;1009;p23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137338" y="3523202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23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953005" y="3804189"/>
              <a:ext cx="115633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23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103691" y="3804189"/>
              <a:ext cx="239506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23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2370677" y="3805713"/>
              <a:ext cx="10829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23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512599" y="3807237"/>
              <a:ext cx="88487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23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2680430" y="3805713"/>
              <a:ext cx="202882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23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2947320" y="3817905"/>
              <a:ext cx="993171" cy="13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Google Shape;1016;p23"/>
            <p:cNvSpPr/>
            <p:nvPr/>
          </p:nvSpPr>
          <p:spPr>
            <a:xfrm>
              <a:off x="3943527" y="3802671"/>
              <a:ext cx="148590" cy="186690"/>
            </a:xfrm>
            <a:custGeom>
              <a:rect b="b" l="l" r="r" t="t"/>
              <a:pathLst>
                <a:path extrusionOk="0" h="186689" w="148589">
                  <a:moveTo>
                    <a:pt x="112877" y="174028"/>
                  </a:moveTo>
                  <a:lnTo>
                    <a:pt x="111353" y="172504"/>
                  </a:lnTo>
                  <a:lnTo>
                    <a:pt x="1524" y="172504"/>
                  </a:lnTo>
                  <a:lnTo>
                    <a:pt x="0" y="174028"/>
                  </a:lnTo>
                  <a:lnTo>
                    <a:pt x="0" y="184696"/>
                  </a:lnTo>
                  <a:lnTo>
                    <a:pt x="1524" y="186220"/>
                  </a:lnTo>
                  <a:lnTo>
                    <a:pt x="111353" y="186220"/>
                  </a:lnTo>
                  <a:lnTo>
                    <a:pt x="112877" y="184696"/>
                  </a:lnTo>
                  <a:lnTo>
                    <a:pt x="112877" y="174028"/>
                  </a:lnTo>
                  <a:close/>
                </a:path>
                <a:path extrusionOk="0" h="186689" w="148589">
                  <a:moveTo>
                    <a:pt x="144970" y="42760"/>
                  </a:moveTo>
                  <a:lnTo>
                    <a:pt x="143446" y="42760"/>
                  </a:lnTo>
                  <a:lnTo>
                    <a:pt x="143446" y="41236"/>
                  </a:lnTo>
                  <a:lnTo>
                    <a:pt x="129730" y="41236"/>
                  </a:lnTo>
                  <a:lnTo>
                    <a:pt x="129730" y="42760"/>
                  </a:lnTo>
                  <a:lnTo>
                    <a:pt x="128206" y="42760"/>
                  </a:lnTo>
                  <a:lnTo>
                    <a:pt x="128206" y="44284"/>
                  </a:lnTo>
                  <a:lnTo>
                    <a:pt x="126593" y="44284"/>
                  </a:lnTo>
                  <a:lnTo>
                    <a:pt x="126593" y="145059"/>
                  </a:lnTo>
                  <a:lnTo>
                    <a:pt x="128206" y="145059"/>
                  </a:lnTo>
                  <a:lnTo>
                    <a:pt x="128206" y="146583"/>
                  </a:lnTo>
                  <a:lnTo>
                    <a:pt x="131254" y="146583"/>
                  </a:lnTo>
                  <a:lnTo>
                    <a:pt x="132778" y="148107"/>
                  </a:lnTo>
                  <a:lnTo>
                    <a:pt x="138874" y="148107"/>
                  </a:lnTo>
                  <a:lnTo>
                    <a:pt x="140398" y="146583"/>
                  </a:lnTo>
                  <a:lnTo>
                    <a:pt x="144970" y="146583"/>
                  </a:lnTo>
                  <a:lnTo>
                    <a:pt x="144970" y="42760"/>
                  </a:lnTo>
                  <a:close/>
                </a:path>
                <a:path extrusionOk="0" h="186689" w="148589">
                  <a:moveTo>
                    <a:pt x="148018" y="7620"/>
                  </a:moveTo>
                  <a:lnTo>
                    <a:pt x="146494" y="4572"/>
                  </a:lnTo>
                  <a:lnTo>
                    <a:pt x="143446" y="1524"/>
                  </a:lnTo>
                  <a:lnTo>
                    <a:pt x="140398" y="0"/>
                  </a:lnTo>
                  <a:lnTo>
                    <a:pt x="132778" y="0"/>
                  </a:lnTo>
                  <a:lnTo>
                    <a:pt x="129730" y="1524"/>
                  </a:lnTo>
                  <a:lnTo>
                    <a:pt x="128206" y="3048"/>
                  </a:lnTo>
                  <a:lnTo>
                    <a:pt x="126593" y="4572"/>
                  </a:lnTo>
                  <a:lnTo>
                    <a:pt x="125069" y="7620"/>
                  </a:lnTo>
                  <a:lnTo>
                    <a:pt x="125069" y="15240"/>
                  </a:lnTo>
                  <a:lnTo>
                    <a:pt x="126593" y="18288"/>
                  </a:lnTo>
                  <a:lnTo>
                    <a:pt x="128206" y="19812"/>
                  </a:lnTo>
                  <a:lnTo>
                    <a:pt x="129730" y="21336"/>
                  </a:lnTo>
                  <a:lnTo>
                    <a:pt x="132778" y="22860"/>
                  </a:lnTo>
                  <a:lnTo>
                    <a:pt x="140398" y="22860"/>
                  </a:lnTo>
                  <a:lnTo>
                    <a:pt x="143446" y="21336"/>
                  </a:lnTo>
                  <a:lnTo>
                    <a:pt x="146494" y="18288"/>
                  </a:lnTo>
                  <a:lnTo>
                    <a:pt x="148018" y="15240"/>
                  </a:lnTo>
                  <a:lnTo>
                    <a:pt x="148018" y="762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17" name="Google Shape;1017;p23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4115943" y="3796569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Google Shape;1018;p23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1954244" y="4072889"/>
              <a:ext cx="126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9" name="Google Shape;1019;p23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2108358" y="4074414"/>
              <a:ext cx="96107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23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2234946" y="4074413"/>
              <a:ext cx="10982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1" name="Google Shape;1021;p23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2370677" y="4074413"/>
              <a:ext cx="7934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2" name="Google Shape;1022;p23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2482119" y="4074414"/>
              <a:ext cx="9458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23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2654426" y="4074413"/>
              <a:ext cx="198310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23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912268" y="4085081"/>
              <a:ext cx="349376" cy="13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025;p23"/>
            <p:cNvSpPr/>
            <p:nvPr/>
          </p:nvSpPr>
          <p:spPr>
            <a:xfrm>
              <a:off x="3296691" y="4063758"/>
              <a:ext cx="148590" cy="194310"/>
            </a:xfrm>
            <a:custGeom>
              <a:rect b="b" l="l" r="r" t="t"/>
              <a:pathLst>
                <a:path extrusionOk="0" h="194310" w="148589">
                  <a:moveTo>
                    <a:pt x="18288" y="1524"/>
                  </a:moveTo>
                  <a:lnTo>
                    <a:pt x="16764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51155"/>
                  </a:lnTo>
                  <a:lnTo>
                    <a:pt x="1524" y="151155"/>
                  </a:lnTo>
                  <a:lnTo>
                    <a:pt x="1524" y="152679"/>
                  </a:lnTo>
                  <a:lnTo>
                    <a:pt x="3048" y="152679"/>
                  </a:lnTo>
                  <a:lnTo>
                    <a:pt x="3048" y="154203"/>
                  </a:lnTo>
                  <a:lnTo>
                    <a:pt x="16764" y="154203"/>
                  </a:lnTo>
                  <a:lnTo>
                    <a:pt x="16764" y="152679"/>
                  </a:lnTo>
                  <a:lnTo>
                    <a:pt x="18288" y="152679"/>
                  </a:lnTo>
                  <a:lnTo>
                    <a:pt x="18288" y="1524"/>
                  </a:lnTo>
                  <a:close/>
                </a:path>
                <a:path extrusionOk="0" h="194310" w="148589">
                  <a:moveTo>
                    <a:pt x="148018" y="181635"/>
                  </a:moveTo>
                  <a:lnTo>
                    <a:pt x="146494" y="180111"/>
                  </a:lnTo>
                  <a:lnTo>
                    <a:pt x="146494" y="178587"/>
                  </a:lnTo>
                  <a:lnTo>
                    <a:pt x="38188" y="178587"/>
                  </a:lnTo>
                  <a:lnTo>
                    <a:pt x="36664" y="180111"/>
                  </a:lnTo>
                  <a:lnTo>
                    <a:pt x="36664" y="181635"/>
                  </a:lnTo>
                  <a:lnTo>
                    <a:pt x="35140" y="181635"/>
                  </a:lnTo>
                  <a:lnTo>
                    <a:pt x="35140" y="190881"/>
                  </a:lnTo>
                  <a:lnTo>
                    <a:pt x="36664" y="192405"/>
                  </a:lnTo>
                  <a:lnTo>
                    <a:pt x="36664" y="193929"/>
                  </a:lnTo>
                  <a:lnTo>
                    <a:pt x="148018" y="193929"/>
                  </a:lnTo>
                  <a:lnTo>
                    <a:pt x="148018" y="18163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26" name="Google Shape;1026;p23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3452336" y="4109561"/>
              <a:ext cx="7019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23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3548443" y="4109561"/>
              <a:ext cx="201358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23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774185" y="4085081"/>
              <a:ext cx="167830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23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4019835" y="4074413"/>
              <a:ext cx="10982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23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4157090" y="4074413"/>
              <a:ext cx="7934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23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256246" y="4072889"/>
              <a:ext cx="20602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23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961864" y="4341590"/>
              <a:ext cx="74771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Google Shape;1033;p23"/>
            <p:cNvSpPr/>
            <p:nvPr/>
          </p:nvSpPr>
          <p:spPr>
            <a:xfrm>
              <a:off x="2056434" y="4341596"/>
              <a:ext cx="20320" cy="145415"/>
            </a:xfrm>
            <a:custGeom>
              <a:rect b="b" l="l" r="r" t="t"/>
              <a:pathLst>
                <a:path extrusionOk="0" h="145414" w="20319">
                  <a:moveTo>
                    <a:pt x="13716" y="143535"/>
                  </a:moveTo>
                  <a:lnTo>
                    <a:pt x="4572" y="143535"/>
                  </a:lnTo>
                  <a:lnTo>
                    <a:pt x="6096" y="145059"/>
                  </a:lnTo>
                  <a:lnTo>
                    <a:pt x="12192" y="145059"/>
                  </a:lnTo>
                  <a:lnTo>
                    <a:pt x="13716" y="143535"/>
                  </a:lnTo>
                  <a:close/>
                </a:path>
                <a:path extrusionOk="0" h="145414" w="20319">
                  <a:moveTo>
                    <a:pt x="15240" y="1524"/>
                  </a:moveTo>
                  <a:lnTo>
                    <a:pt x="13716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0" y="1524"/>
                  </a:lnTo>
                  <a:close/>
                </a:path>
                <a:path extrusionOk="0" h="145414" w="20319">
                  <a:moveTo>
                    <a:pt x="19812" y="3327"/>
                  </a:moveTo>
                  <a:lnTo>
                    <a:pt x="18288" y="3327"/>
                  </a:lnTo>
                  <a:lnTo>
                    <a:pt x="18288" y="2057"/>
                  </a:lnTo>
                  <a:lnTo>
                    <a:pt x="355" y="2057"/>
                  </a:lnTo>
                  <a:lnTo>
                    <a:pt x="355" y="3327"/>
                  </a:lnTo>
                  <a:lnTo>
                    <a:pt x="0" y="3327"/>
                  </a:lnTo>
                  <a:lnTo>
                    <a:pt x="0" y="141757"/>
                  </a:lnTo>
                  <a:lnTo>
                    <a:pt x="381" y="141757"/>
                  </a:lnTo>
                  <a:lnTo>
                    <a:pt x="381" y="143027"/>
                  </a:lnTo>
                  <a:lnTo>
                    <a:pt x="18288" y="143027"/>
                  </a:lnTo>
                  <a:lnTo>
                    <a:pt x="18288" y="141757"/>
                  </a:lnTo>
                  <a:lnTo>
                    <a:pt x="19812" y="141757"/>
                  </a:lnTo>
                  <a:lnTo>
                    <a:pt x="19812" y="332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34" name="Google Shape;1034;p23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2112930" y="4343114"/>
              <a:ext cx="155543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5" name="Google Shape;1035;p23"/>
            <p:cNvSpPr/>
            <p:nvPr/>
          </p:nvSpPr>
          <p:spPr>
            <a:xfrm>
              <a:off x="2303614" y="4341596"/>
              <a:ext cx="146685" cy="145415"/>
            </a:xfrm>
            <a:custGeom>
              <a:rect b="b" l="l" r="r" t="t"/>
              <a:pathLst>
                <a:path extrusionOk="0" h="145414" w="146685">
                  <a:moveTo>
                    <a:pt x="18288" y="1524"/>
                  </a:moveTo>
                  <a:lnTo>
                    <a:pt x="15240" y="1524"/>
                  </a:lnTo>
                  <a:lnTo>
                    <a:pt x="13716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43535"/>
                  </a:lnTo>
                  <a:lnTo>
                    <a:pt x="4572" y="143535"/>
                  </a:lnTo>
                  <a:lnTo>
                    <a:pt x="6096" y="145059"/>
                  </a:lnTo>
                  <a:lnTo>
                    <a:pt x="10668" y="145059"/>
                  </a:lnTo>
                  <a:lnTo>
                    <a:pt x="12192" y="143535"/>
                  </a:lnTo>
                  <a:lnTo>
                    <a:pt x="18288" y="143535"/>
                  </a:lnTo>
                  <a:lnTo>
                    <a:pt x="18288" y="1524"/>
                  </a:lnTo>
                  <a:close/>
                </a:path>
                <a:path extrusionOk="0" h="145414" w="146685">
                  <a:moveTo>
                    <a:pt x="102209" y="16852"/>
                  </a:moveTo>
                  <a:lnTo>
                    <a:pt x="83921" y="16852"/>
                  </a:lnTo>
                  <a:lnTo>
                    <a:pt x="83921" y="143535"/>
                  </a:lnTo>
                  <a:lnTo>
                    <a:pt x="88493" y="143535"/>
                  </a:lnTo>
                  <a:lnTo>
                    <a:pt x="90017" y="145059"/>
                  </a:lnTo>
                  <a:lnTo>
                    <a:pt x="94589" y="145059"/>
                  </a:lnTo>
                  <a:lnTo>
                    <a:pt x="96113" y="143535"/>
                  </a:lnTo>
                  <a:lnTo>
                    <a:pt x="102209" y="143535"/>
                  </a:lnTo>
                  <a:lnTo>
                    <a:pt x="102209" y="16852"/>
                  </a:lnTo>
                  <a:close/>
                </a:path>
                <a:path extrusionOk="0" h="145414" w="146685">
                  <a:moveTo>
                    <a:pt x="146405" y="2794"/>
                  </a:moveTo>
                  <a:lnTo>
                    <a:pt x="144881" y="2794"/>
                  </a:lnTo>
                  <a:lnTo>
                    <a:pt x="144881" y="1524"/>
                  </a:lnTo>
                  <a:lnTo>
                    <a:pt x="41148" y="1524"/>
                  </a:lnTo>
                  <a:lnTo>
                    <a:pt x="41148" y="2794"/>
                  </a:lnTo>
                  <a:lnTo>
                    <a:pt x="40767" y="2794"/>
                  </a:lnTo>
                  <a:lnTo>
                    <a:pt x="40767" y="4064"/>
                  </a:lnTo>
                  <a:lnTo>
                    <a:pt x="39624" y="4064"/>
                  </a:lnTo>
                  <a:lnTo>
                    <a:pt x="39624" y="14224"/>
                  </a:lnTo>
                  <a:lnTo>
                    <a:pt x="40767" y="14224"/>
                  </a:lnTo>
                  <a:lnTo>
                    <a:pt x="40767" y="15494"/>
                  </a:lnTo>
                  <a:lnTo>
                    <a:pt x="41148" y="15494"/>
                  </a:lnTo>
                  <a:lnTo>
                    <a:pt x="41148" y="16764"/>
                  </a:lnTo>
                  <a:lnTo>
                    <a:pt x="144881" y="16764"/>
                  </a:lnTo>
                  <a:lnTo>
                    <a:pt x="144881" y="15494"/>
                  </a:lnTo>
                  <a:lnTo>
                    <a:pt x="146405" y="15494"/>
                  </a:lnTo>
                  <a:lnTo>
                    <a:pt x="146405" y="14224"/>
                  </a:lnTo>
                  <a:lnTo>
                    <a:pt x="146405" y="4064"/>
                  </a:lnTo>
                  <a:lnTo>
                    <a:pt x="146405" y="279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36" name="Google Shape;1036;p23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2523267" y="4341590"/>
              <a:ext cx="82391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7" name="Google Shape;1037;p23"/>
            <p:cNvSpPr/>
            <p:nvPr/>
          </p:nvSpPr>
          <p:spPr>
            <a:xfrm>
              <a:off x="2674334" y="4384357"/>
              <a:ext cx="36830" cy="133350"/>
            </a:xfrm>
            <a:custGeom>
              <a:rect b="b" l="l" r="r" t="t"/>
              <a:pathLst>
                <a:path extrusionOk="0" h="133350" w="36830">
                  <a:moveTo>
                    <a:pt x="33528" y="3048"/>
                  </a:moveTo>
                  <a:lnTo>
                    <a:pt x="15240" y="3048"/>
                  </a:lnTo>
                  <a:lnTo>
                    <a:pt x="18288" y="0"/>
                  </a:lnTo>
                  <a:lnTo>
                    <a:pt x="30480" y="0"/>
                  </a:lnTo>
                  <a:lnTo>
                    <a:pt x="32004" y="1524"/>
                  </a:lnTo>
                  <a:lnTo>
                    <a:pt x="33528" y="1524"/>
                  </a:lnTo>
                  <a:lnTo>
                    <a:pt x="33528" y="3048"/>
                  </a:lnTo>
                  <a:close/>
                </a:path>
                <a:path extrusionOk="0" h="133350" w="36830">
                  <a:moveTo>
                    <a:pt x="32004" y="24479"/>
                  </a:moveTo>
                  <a:lnTo>
                    <a:pt x="16764" y="24479"/>
                  </a:lnTo>
                  <a:lnTo>
                    <a:pt x="16764" y="22860"/>
                  </a:lnTo>
                  <a:lnTo>
                    <a:pt x="15240" y="22860"/>
                  </a:lnTo>
                  <a:lnTo>
                    <a:pt x="13716" y="21336"/>
                  </a:lnTo>
                  <a:lnTo>
                    <a:pt x="13716" y="3048"/>
                  </a:lnTo>
                  <a:lnTo>
                    <a:pt x="35052" y="3048"/>
                  </a:lnTo>
                  <a:lnTo>
                    <a:pt x="35052" y="6096"/>
                  </a:lnTo>
                  <a:lnTo>
                    <a:pt x="36576" y="7620"/>
                  </a:lnTo>
                  <a:lnTo>
                    <a:pt x="36576" y="16764"/>
                  </a:lnTo>
                  <a:lnTo>
                    <a:pt x="35052" y="18288"/>
                  </a:lnTo>
                  <a:lnTo>
                    <a:pt x="35052" y="21336"/>
                  </a:lnTo>
                  <a:lnTo>
                    <a:pt x="33528" y="22860"/>
                  </a:lnTo>
                  <a:lnTo>
                    <a:pt x="32004" y="24479"/>
                  </a:lnTo>
                  <a:close/>
                </a:path>
                <a:path extrusionOk="0" h="133350" w="36830">
                  <a:moveTo>
                    <a:pt x="27432" y="26003"/>
                  </a:moveTo>
                  <a:lnTo>
                    <a:pt x="22860" y="26003"/>
                  </a:lnTo>
                  <a:lnTo>
                    <a:pt x="19812" y="24479"/>
                  </a:lnTo>
                  <a:lnTo>
                    <a:pt x="28956" y="24479"/>
                  </a:lnTo>
                  <a:lnTo>
                    <a:pt x="27432" y="26003"/>
                  </a:lnTo>
                  <a:close/>
                </a:path>
                <a:path extrusionOk="0" h="133350" w="36830">
                  <a:moveTo>
                    <a:pt x="32004" y="77914"/>
                  </a:moveTo>
                  <a:lnTo>
                    <a:pt x="18288" y="77914"/>
                  </a:lnTo>
                  <a:lnTo>
                    <a:pt x="19812" y="76390"/>
                  </a:lnTo>
                  <a:lnTo>
                    <a:pt x="32004" y="76390"/>
                  </a:lnTo>
                  <a:lnTo>
                    <a:pt x="32004" y="77914"/>
                  </a:lnTo>
                  <a:close/>
                </a:path>
                <a:path extrusionOk="0" h="133350" w="36830">
                  <a:moveTo>
                    <a:pt x="15240" y="129825"/>
                  </a:moveTo>
                  <a:lnTo>
                    <a:pt x="1524" y="129825"/>
                  </a:lnTo>
                  <a:lnTo>
                    <a:pt x="15240" y="99250"/>
                  </a:lnTo>
                  <a:lnTo>
                    <a:pt x="15240" y="80962"/>
                  </a:lnTo>
                  <a:lnTo>
                    <a:pt x="16764" y="79438"/>
                  </a:lnTo>
                  <a:lnTo>
                    <a:pt x="16764" y="77914"/>
                  </a:lnTo>
                  <a:lnTo>
                    <a:pt x="35052" y="77914"/>
                  </a:lnTo>
                  <a:lnTo>
                    <a:pt x="35052" y="80962"/>
                  </a:lnTo>
                  <a:lnTo>
                    <a:pt x="36576" y="80962"/>
                  </a:lnTo>
                  <a:lnTo>
                    <a:pt x="36576" y="90106"/>
                  </a:lnTo>
                  <a:lnTo>
                    <a:pt x="35052" y="91630"/>
                  </a:lnTo>
                  <a:lnTo>
                    <a:pt x="35052" y="99250"/>
                  </a:lnTo>
                  <a:lnTo>
                    <a:pt x="32004" y="102298"/>
                  </a:lnTo>
                  <a:lnTo>
                    <a:pt x="32004" y="103822"/>
                  </a:lnTo>
                  <a:lnTo>
                    <a:pt x="28956" y="106870"/>
                  </a:lnTo>
                  <a:lnTo>
                    <a:pt x="15240" y="129825"/>
                  </a:lnTo>
                  <a:close/>
                </a:path>
                <a:path extrusionOk="0" h="133350" w="36830">
                  <a:moveTo>
                    <a:pt x="13716" y="131349"/>
                  </a:moveTo>
                  <a:lnTo>
                    <a:pt x="0" y="131349"/>
                  </a:lnTo>
                  <a:lnTo>
                    <a:pt x="0" y="129825"/>
                  </a:lnTo>
                  <a:lnTo>
                    <a:pt x="13716" y="129825"/>
                  </a:lnTo>
                  <a:lnTo>
                    <a:pt x="13716" y="131349"/>
                  </a:lnTo>
                  <a:close/>
                </a:path>
                <a:path extrusionOk="0" h="133350" w="36830">
                  <a:moveTo>
                    <a:pt x="10668" y="132873"/>
                  </a:moveTo>
                  <a:lnTo>
                    <a:pt x="1524" y="132873"/>
                  </a:lnTo>
                  <a:lnTo>
                    <a:pt x="1524" y="131349"/>
                  </a:lnTo>
                  <a:lnTo>
                    <a:pt x="12192" y="131349"/>
                  </a:lnTo>
                  <a:lnTo>
                    <a:pt x="10668" y="13287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38" name="Google Shape;1038;p23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891283" y="4988051"/>
              <a:ext cx="5707380" cy="830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9" name="Google Shape;1039;p23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oogle Shape;1044;p24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1045" name="Google Shape;104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" y="1056131"/>
              <a:ext cx="10043160" cy="5660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6" name="Google Shape;1046;p24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8" name="Google Shape;104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" name="Google Shape;1049;p24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0" name="Google Shape;105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8498" y="2307907"/>
              <a:ext cx="109823" cy="16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1" name="Google Shape;1051;p24"/>
            <p:cNvSpPr/>
            <p:nvPr/>
          </p:nvSpPr>
          <p:spPr>
            <a:xfrm>
              <a:off x="309651" y="2303335"/>
              <a:ext cx="683895" cy="169545"/>
            </a:xfrm>
            <a:custGeom>
              <a:rect b="b" l="l" r="r" t="t"/>
              <a:pathLst>
                <a:path extrusionOk="0" h="169544" w="683894">
                  <a:moveTo>
                    <a:pt x="36677" y="141922"/>
                  </a:moveTo>
                  <a:lnTo>
                    <a:pt x="35153" y="135826"/>
                  </a:lnTo>
                  <a:lnTo>
                    <a:pt x="32105" y="134302"/>
                  </a:lnTo>
                  <a:lnTo>
                    <a:pt x="30581" y="131254"/>
                  </a:lnTo>
                  <a:lnTo>
                    <a:pt x="26009" y="129730"/>
                  </a:lnTo>
                  <a:lnTo>
                    <a:pt x="10668" y="129730"/>
                  </a:lnTo>
                  <a:lnTo>
                    <a:pt x="6096" y="131254"/>
                  </a:lnTo>
                  <a:lnTo>
                    <a:pt x="4572" y="134302"/>
                  </a:lnTo>
                  <a:lnTo>
                    <a:pt x="1524" y="137350"/>
                  </a:lnTo>
                  <a:lnTo>
                    <a:pt x="0" y="141922"/>
                  </a:lnTo>
                  <a:lnTo>
                    <a:pt x="0" y="157264"/>
                  </a:lnTo>
                  <a:lnTo>
                    <a:pt x="1524" y="161836"/>
                  </a:lnTo>
                  <a:lnTo>
                    <a:pt x="6096" y="166408"/>
                  </a:lnTo>
                  <a:lnTo>
                    <a:pt x="10668" y="167932"/>
                  </a:lnTo>
                  <a:lnTo>
                    <a:pt x="24485" y="167932"/>
                  </a:lnTo>
                  <a:lnTo>
                    <a:pt x="30581" y="166408"/>
                  </a:lnTo>
                  <a:lnTo>
                    <a:pt x="35153" y="161836"/>
                  </a:lnTo>
                  <a:lnTo>
                    <a:pt x="36677" y="157264"/>
                  </a:lnTo>
                  <a:lnTo>
                    <a:pt x="36677" y="149644"/>
                  </a:lnTo>
                  <a:lnTo>
                    <a:pt x="36677" y="141922"/>
                  </a:lnTo>
                  <a:close/>
                </a:path>
                <a:path extrusionOk="0" h="169544" w="683894">
                  <a:moveTo>
                    <a:pt x="332613" y="9144"/>
                  </a:moveTo>
                  <a:lnTo>
                    <a:pt x="331089" y="9144"/>
                  </a:lnTo>
                  <a:lnTo>
                    <a:pt x="331089" y="7620"/>
                  </a:lnTo>
                  <a:lnTo>
                    <a:pt x="328041" y="7620"/>
                  </a:lnTo>
                  <a:lnTo>
                    <a:pt x="324993" y="6096"/>
                  </a:lnTo>
                  <a:lnTo>
                    <a:pt x="312801" y="6096"/>
                  </a:lnTo>
                  <a:lnTo>
                    <a:pt x="309753" y="7620"/>
                  </a:lnTo>
                  <a:lnTo>
                    <a:pt x="305181" y="7620"/>
                  </a:lnTo>
                  <a:lnTo>
                    <a:pt x="302133" y="10668"/>
                  </a:lnTo>
                  <a:lnTo>
                    <a:pt x="302133" y="13716"/>
                  </a:lnTo>
                  <a:lnTo>
                    <a:pt x="274599" y="135826"/>
                  </a:lnTo>
                  <a:lnTo>
                    <a:pt x="273075" y="135826"/>
                  </a:lnTo>
                  <a:lnTo>
                    <a:pt x="254622" y="58013"/>
                  </a:lnTo>
                  <a:lnTo>
                    <a:pt x="244119" y="13716"/>
                  </a:lnTo>
                  <a:lnTo>
                    <a:pt x="242595" y="12192"/>
                  </a:lnTo>
                  <a:lnTo>
                    <a:pt x="242595" y="10668"/>
                  </a:lnTo>
                  <a:lnTo>
                    <a:pt x="241071" y="9144"/>
                  </a:lnTo>
                  <a:lnTo>
                    <a:pt x="241071" y="7620"/>
                  </a:lnTo>
                  <a:lnTo>
                    <a:pt x="236499" y="7620"/>
                  </a:lnTo>
                  <a:lnTo>
                    <a:pt x="233451" y="6096"/>
                  </a:lnTo>
                  <a:lnTo>
                    <a:pt x="218211" y="6096"/>
                  </a:lnTo>
                  <a:lnTo>
                    <a:pt x="215163" y="7620"/>
                  </a:lnTo>
                  <a:lnTo>
                    <a:pt x="210591" y="7620"/>
                  </a:lnTo>
                  <a:lnTo>
                    <a:pt x="207543" y="10668"/>
                  </a:lnTo>
                  <a:lnTo>
                    <a:pt x="207543" y="12192"/>
                  </a:lnTo>
                  <a:lnTo>
                    <a:pt x="206019" y="13716"/>
                  </a:lnTo>
                  <a:lnTo>
                    <a:pt x="176974" y="135826"/>
                  </a:lnTo>
                  <a:lnTo>
                    <a:pt x="149542" y="13716"/>
                  </a:lnTo>
                  <a:lnTo>
                    <a:pt x="149542" y="10668"/>
                  </a:lnTo>
                  <a:lnTo>
                    <a:pt x="148018" y="9144"/>
                  </a:lnTo>
                  <a:lnTo>
                    <a:pt x="148018" y="7620"/>
                  </a:lnTo>
                  <a:lnTo>
                    <a:pt x="143446" y="7620"/>
                  </a:lnTo>
                  <a:lnTo>
                    <a:pt x="140398" y="6096"/>
                  </a:lnTo>
                  <a:lnTo>
                    <a:pt x="125158" y="6096"/>
                  </a:lnTo>
                  <a:lnTo>
                    <a:pt x="122110" y="7620"/>
                  </a:lnTo>
                  <a:lnTo>
                    <a:pt x="117538" y="7620"/>
                  </a:lnTo>
                  <a:lnTo>
                    <a:pt x="117538" y="9144"/>
                  </a:lnTo>
                  <a:lnTo>
                    <a:pt x="116014" y="9144"/>
                  </a:lnTo>
                  <a:lnTo>
                    <a:pt x="116014" y="16764"/>
                  </a:lnTo>
                  <a:lnTo>
                    <a:pt x="117538" y="19812"/>
                  </a:lnTo>
                  <a:lnTo>
                    <a:pt x="152590" y="158788"/>
                  </a:lnTo>
                  <a:lnTo>
                    <a:pt x="154114" y="160312"/>
                  </a:lnTo>
                  <a:lnTo>
                    <a:pt x="154114" y="161836"/>
                  </a:lnTo>
                  <a:lnTo>
                    <a:pt x="155638" y="163360"/>
                  </a:lnTo>
                  <a:lnTo>
                    <a:pt x="155638" y="164884"/>
                  </a:lnTo>
                  <a:lnTo>
                    <a:pt x="157162" y="164884"/>
                  </a:lnTo>
                  <a:lnTo>
                    <a:pt x="158686" y="166408"/>
                  </a:lnTo>
                  <a:lnTo>
                    <a:pt x="164782" y="166408"/>
                  </a:lnTo>
                  <a:lnTo>
                    <a:pt x="167830" y="167932"/>
                  </a:lnTo>
                  <a:lnTo>
                    <a:pt x="184594" y="167932"/>
                  </a:lnTo>
                  <a:lnTo>
                    <a:pt x="187642" y="166408"/>
                  </a:lnTo>
                  <a:lnTo>
                    <a:pt x="193738" y="166408"/>
                  </a:lnTo>
                  <a:lnTo>
                    <a:pt x="195262" y="164884"/>
                  </a:lnTo>
                  <a:lnTo>
                    <a:pt x="196786" y="164884"/>
                  </a:lnTo>
                  <a:lnTo>
                    <a:pt x="196786" y="163360"/>
                  </a:lnTo>
                  <a:lnTo>
                    <a:pt x="198310" y="161836"/>
                  </a:lnTo>
                  <a:lnTo>
                    <a:pt x="198310" y="160312"/>
                  </a:lnTo>
                  <a:lnTo>
                    <a:pt x="199834" y="158788"/>
                  </a:lnTo>
                  <a:lnTo>
                    <a:pt x="205066" y="135826"/>
                  </a:lnTo>
                  <a:lnTo>
                    <a:pt x="222783" y="58013"/>
                  </a:lnTo>
                  <a:lnTo>
                    <a:pt x="224307" y="58013"/>
                  </a:lnTo>
                  <a:lnTo>
                    <a:pt x="248691" y="158788"/>
                  </a:lnTo>
                  <a:lnTo>
                    <a:pt x="250215" y="160312"/>
                  </a:lnTo>
                  <a:lnTo>
                    <a:pt x="250215" y="163360"/>
                  </a:lnTo>
                  <a:lnTo>
                    <a:pt x="251739" y="164884"/>
                  </a:lnTo>
                  <a:lnTo>
                    <a:pt x="253263" y="164884"/>
                  </a:lnTo>
                  <a:lnTo>
                    <a:pt x="254787" y="166408"/>
                  </a:lnTo>
                  <a:lnTo>
                    <a:pt x="260883" y="166408"/>
                  </a:lnTo>
                  <a:lnTo>
                    <a:pt x="263931" y="167932"/>
                  </a:lnTo>
                  <a:lnTo>
                    <a:pt x="279171" y="167932"/>
                  </a:lnTo>
                  <a:lnTo>
                    <a:pt x="282219" y="166408"/>
                  </a:lnTo>
                  <a:lnTo>
                    <a:pt x="289839" y="166408"/>
                  </a:lnTo>
                  <a:lnTo>
                    <a:pt x="291363" y="164884"/>
                  </a:lnTo>
                  <a:lnTo>
                    <a:pt x="292887" y="164884"/>
                  </a:lnTo>
                  <a:lnTo>
                    <a:pt x="292887" y="163360"/>
                  </a:lnTo>
                  <a:lnTo>
                    <a:pt x="294411" y="161836"/>
                  </a:lnTo>
                  <a:lnTo>
                    <a:pt x="294411" y="158788"/>
                  </a:lnTo>
                  <a:lnTo>
                    <a:pt x="300469" y="135826"/>
                  </a:lnTo>
                  <a:lnTo>
                    <a:pt x="331089" y="19812"/>
                  </a:lnTo>
                  <a:lnTo>
                    <a:pt x="332613" y="16764"/>
                  </a:lnTo>
                  <a:lnTo>
                    <a:pt x="332613" y="9144"/>
                  </a:lnTo>
                  <a:close/>
                </a:path>
                <a:path extrusionOk="0" h="169544" w="683894">
                  <a:moveTo>
                    <a:pt x="416521" y="50393"/>
                  </a:moveTo>
                  <a:lnTo>
                    <a:pt x="414997" y="50393"/>
                  </a:lnTo>
                  <a:lnTo>
                    <a:pt x="414997" y="48869"/>
                  </a:lnTo>
                  <a:lnTo>
                    <a:pt x="413473" y="48869"/>
                  </a:lnTo>
                  <a:lnTo>
                    <a:pt x="413473" y="47345"/>
                  </a:lnTo>
                  <a:lnTo>
                    <a:pt x="410425" y="47345"/>
                  </a:lnTo>
                  <a:lnTo>
                    <a:pt x="408901" y="45821"/>
                  </a:lnTo>
                  <a:lnTo>
                    <a:pt x="395185" y="45821"/>
                  </a:lnTo>
                  <a:lnTo>
                    <a:pt x="392049" y="47345"/>
                  </a:lnTo>
                  <a:lnTo>
                    <a:pt x="390525" y="48869"/>
                  </a:lnTo>
                  <a:lnTo>
                    <a:pt x="387477" y="50393"/>
                  </a:lnTo>
                  <a:lnTo>
                    <a:pt x="385953" y="51917"/>
                  </a:lnTo>
                  <a:lnTo>
                    <a:pt x="382905" y="53441"/>
                  </a:lnTo>
                  <a:lnTo>
                    <a:pt x="381381" y="56489"/>
                  </a:lnTo>
                  <a:lnTo>
                    <a:pt x="372237" y="65633"/>
                  </a:lnTo>
                  <a:lnTo>
                    <a:pt x="372237" y="50393"/>
                  </a:lnTo>
                  <a:lnTo>
                    <a:pt x="370713" y="48869"/>
                  </a:lnTo>
                  <a:lnTo>
                    <a:pt x="367665" y="48869"/>
                  </a:lnTo>
                  <a:lnTo>
                    <a:pt x="366141" y="47345"/>
                  </a:lnTo>
                  <a:lnTo>
                    <a:pt x="352425" y="47345"/>
                  </a:lnTo>
                  <a:lnTo>
                    <a:pt x="350901" y="48869"/>
                  </a:lnTo>
                  <a:lnTo>
                    <a:pt x="347853" y="48869"/>
                  </a:lnTo>
                  <a:lnTo>
                    <a:pt x="347853" y="50393"/>
                  </a:lnTo>
                  <a:lnTo>
                    <a:pt x="346329" y="50393"/>
                  </a:lnTo>
                  <a:lnTo>
                    <a:pt x="346329" y="164884"/>
                  </a:lnTo>
                  <a:lnTo>
                    <a:pt x="347853" y="164884"/>
                  </a:lnTo>
                  <a:lnTo>
                    <a:pt x="347853" y="166408"/>
                  </a:lnTo>
                  <a:lnTo>
                    <a:pt x="353949" y="166408"/>
                  </a:lnTo>
                  <a:lnTo>
                    <a:pt x="355473" y="167932"/>
                  </a:lnTo>
                  <a:lnTo>
                    <a:pt x="367665" y="167932"/>
                  </a:lnTo>
                  <a:lnTo>
                    <a:pt x="369189" y="166408"/>
                  </a:lnTo>
                  <a:lnTo>
                    <a:pt x="375285" y="166408"/>
                  </a:lnTo>
                  <a:lnTo>
                    <a:pt x="375285" y="164884"/>
                  </a:lnTo>
                  <a:lnTo>
                    <a:pt x="376809" y="164884"/>
                  </a:lnTo>
                  <a:lnTo>
                    <a:pt x="376809" y="94678"/>
                  </a:lnTo>
                  <a:lnTo>
                    <a:pt x="379857" y="90017"/>
                  </a:lnTo>
                  <a:lnTo>
                    <a:pt x="381381" y="86969"/>
                  </a:lnTo>
                  <a:lnTo>
                    <a:pt x="390525" y="77825"/>
                  </a:lnTo>
                  <a:lnTo>
                    <a:pt x="393661" y="76301"/>
                  </a:lnTo>
                  <a:lnTo>
                    <a:pt x="395185" y="76301"/>
                  </a:lnTo>
                  <a:lnTo>
                    <a:pt x="396709" y="74777"/>
                  </a:lnTo>
                  <a:lnTo>
                    <a:pt x="405853" y="74777"/>
                  </a:lnTo>
                  <a:lnTo>
                    <a:pt x="405853" y="76301"/>
                  </a:lnTo>
                  <a:lnTo>
                    <a:pt x="410425" y="76301"/>
                  </a:lnTo>
                  <a:lnTo>
                    <a:pt x="410425" y="77825"/>
                  </a:lnTo>
                  <a:lnTo>
                    <a:pt x="413473" y="77825"/>
                  </a:lnTo>
                  <a:lnTo>
                    <a:pt x="414997" y="76301"/>
                  </a:lnTo>
                  <a:lnTo>
                    <a:pt x="414997" y="74777"/>
                  </a:lnTo>
                  <a:lnTo>
                    <a:pt x="416521" y="73253"/>
                  </a:lnTo>
                  <a:lnTo>
                    <a:pt x="416521" y="65633"/>
                  </a:lnTo>
                  <a:lnTo>
                    <a:pt x="416521" y="50393"/>
                  </a:lnTo>
                  <a:close/>
                </a:path>
                <a:path extrusionOk="0" h="169544" w="683894">
                  <a:moveTo>
                    <a:pt x="466813" y="51917"/>
                  </a:moveTo>
                  <a:lnTo>
                    <a:pt x="463765" y="48869"/>
                  </a:lnTo>
                  <a:lnTo>
                    <a:pt x="460717" y="48869"/>
                  </a:lnTo>
                  <a:lnTo>
                    <a:pt x="459193" y="47345"/>
                  </a:lnTo>
                  <a:lnTo>
                    <a:pt x="443953" y="47345"/>
                  </a:lnTo>
                  <a:lnTo>
                    <a:pt x="440905" y="48869"/>
                  </a:lnTo>
                  <a:lnTo>
                    <a:pt x="437857" y="48869"/>
                  </a:lnTo>
                  <a:lnTo>
                    <a:pt x="436333" y="50393"/>
                  </a:lnTo>
                  <a:lnTo>
                    <a:pt x="436333" y="164884"/>
                  </a:lnTo>
                  <a:lnTo>
                    <a:pt x="437857" y="166408"/>
                  </a:lnTo>
                  <a:lnTo>
                    <a:pt x="443953" y="166408"/>
                  </a:lnTo>
                  <a:lnTo>
                    <a:pt x="445477" y="167932"/>
                  </a:lnTo>
                  <a:lnTo>
                    <a:pt x="456145" y="167932"/>
                  </a:lnTo>
                  <a:lnTo>
                    <a:pt x="459193" y="166408"/>
                  </a:lnTo>
                  <a:lnTo>
                    <a:pt x="465289" y="166408"/>
                  </a:lnTo>
                  <a:lnTo>
                    <a:pt x="465289" y="164884"/>
                  </a:lnTo>
                  <a:lnTo>
                    <a:pt x="466813" y="163360"/>
                  </a:lnTo>
                  <a:lnTo>
                    <a:pt x="466813" y="51917"/>
                  </a:lnTo>
                  <a:close/>
                </a:path>
                <a:path extrusionOk="0" h="169544" w="683894">
                  <a:moveTo>
                    <a:pt x="468337" y="4572"/>
                  </a:moveTo>
                  <a:lnTo>
                    <a:pt x="465289" y="3048"/>
                  </a:lnTo>
                  <a:lnTo>
                    <a:pt x="462241" y="0"/>
                  </a:lnTo>
                  <a:lnTo>
                    <a:pt x="439381" y="0"/>
                  </a:lnTo>
                  <a:lnTo>
                    <a:pt x="436333" y="3048"/>
                  </a:lnTo>
                  <a:lnTo>
                    <a:pt x="433285" y="9144"/>
                  </a:lnTo>
                  <a:lnTo>
                    <a:pt x="433285" y="21336"/>
                  </a:lnTo>
                  <a:lnTo>
                    <a:pt x="434809" y="25908"/>
                  </a:lnTo>
                  <a:lnTo>
                    <a:pt x="436333" y="28956"/>
                  </a:lnTo>
                  <a:lnTo>
                    <a:pt x="439381" y="30480"/>
                  </a:lnTo>
                  <a:lnTo>
                    <a:pt x="443953" y="32004"/>
                  </a:lnTo>
                  <a:lnTo>
                    <a:pt x="457669" y="32004"/>
                  </a:lnTo>
                  <a:lnTo>
                    <a:pt x="462241" y="30480"/>
                  </a:lnTo>
                  <a:lnTo>
                    <a:pt x="465289" y="28956"/>
                  </a:lnTo>
                  <a:lnTo>
                    <a:pt x="468337" y="25908"/>
                  </a:lnTo>
                  <a:lnTo>
                    <a:pt x="468337" y="4572"/>
                  </a:lnTo>
                  <a:close/>
                </a:path>
                <a:path extrusionOk="0" h="169544" w="683894">
                  <a:moveTo>
                    <a:pt x="562927" y="51917"/>
                  </a:moveTo>
                  <a:lnTo>
                    <a:pt x="561403" y="50393"/>
                  </a:lnTo>
                  <a:lnTo>
                    <a:pt x="561403" y="48869"/>
                  </a:lnTo>
                  <a:lnTo>
                    <a:pt x="533971" y="48869"/>
                  </a:lnTo>
                  <a:lnTo>
                    <a:pt x="533971" y="21348"/>
                  </a:lnTo>
                  <a:lnTo>
                    <a:pt x="532447" y="19824"/>
                  </a:lnTo>
                  <a:lnTo>
                    <a:pt x="527875" y="19824"/>
                  </a:lnTo>
                  <a:lnTo>
                    <a:pt x="526351" y="18300"/>
                  </a:lnTo>
                  <a:lnTo>
                    <a:pt x="511111" y="18300"/>
                  </a:lnTo>
                  <a:lnTo>
                    <a:pt x="509587" y="19824"/>
                  </a:lnTo>
                  <a:lnTo>
                    <a:pt x="505015" y="19824"/>
                  </a:lnTo>
                  <a:lnTo>
                    <a:pt x="505015" y="21348"/>
                  </a:lnTo>
                  <a:lnTo>
                    <a:pt x="503491" y="22872"/>
                  </a:lnTo>
                  <a:lnTo>
                    <a:pt x="503491" y="48869"/>
                  </a:lnTo>
                  <a:lnTo>
                    <a:pt x="488251" y="48869"/>
                  </a:lnTo>
                  <a:lnTo>
                    <a:pt x="486727" y="50393"/>
                  </a:lnTo>
                  <a:lnTo>
                    <a:pt x="486727" y="54965"/>
                  </a:lnTo>
                  <a:lnTo>
                    <a:pt x="485114" y="56489"/>
                  </a:lnTo>
                  <a:lnTo>
                    <a:pt x="485114" y="65633"/>
                  </a:lnTo>
                  <a:lnTo>
                    <a:pt x="486727" y="68681"/>
                  </a:lnTo>
                  <a:lnTo>
                    <a:pt x="486727" y="70205"/>
                  </a:lnTo>
                  <a:lnTo>
                    <a:pt x="488251" y="73253"/>
                  </a:lnTo>
                  <a:lnTo>
                    <a:pt x="503491" y="73253"/>
                  </a:lnTo>
                  <a:lnTo>
                    <a:pt x="503491" y="135839"/>
                  </a:lnTo>
                  <a:lnTo>
                    <a:pt x="505015" y="141935"/>
                  </a:lnTo>
                  <a:lnTo>
                    <a:pt x="505015" y="146596"/>
                  </a:lnTo>
                  <a:lnTo>
                    <a:pt x="506539" y="152692"/>
                  </a:lnTo>
                  <a:lnTo>
                    <a:pt x="512635" y="158788"/>
                  </a:lnTo>
                  <a:lnTo>
                    <a:pt x="515683" y="163360"/>
                  </a:lnTo>
                  <a:lnTo>
                    <a:pt x="518731" y="164884"/>
                  </a:lnTo>
                  <a:lnTo>
                    <a:pt x="527875" y="167932"/>
                  </a:lnTo>
                  <a:lnTo>
                    <a:pt x="533971" y="169456"/>
                  </a:lnTo>
                  <a:lnTo>
                    <a:pt x="544639" y="169456"/>
                  </a:lnTo>
                  <a:lnTo>
                    <a:pt x="546163" y="167932"/>
                  </a:lnTo>
                  <a:lnTo>
                    <a:pt x="552259" y="167932"/>
                  </a:lnTo>
                  <a:lnTo>
                    <a:pt x="553783" y="166408"/>
                  </a:lnTo>
                  <a:lnTo>
                    <a:pt x="556831" y="166408"/>
                  </a:lnTo>
                  <a:lnTo>
                    <a:pt x="558355" y="164884"/>
                  </a:lnTo>
                  <a:lnTo>
                    <a:pt x="559879" y="164884"/>
                  </a:lnTo>
                  <a:lnTo>
                    <a:pt x="561403" y="163360"/>
                  </a:lnTo>
                  <a:lnTo>
                    <a:pt x="561403" y="161836"/>
                  </a:lnTo>
                  <a:lnTo>
                    <a:pt x="562927" y="160312"/>
                  </a:lnTo>
                  <a:lnTo>
                    <a:pt x="562927" y="143459"/>
                  </a:lnTo>
                  <a:lnTo>
                    <a:pt x="562927" y="141935"/>
                  </a:lnTo>
                  <a:lnTo>
                    <a:pt x="561403" y="141935"/>
                  </a:lnTo>
                  <a:lnTo>
                    <a:pt x="561403" y="140411"/>
                  </a:lnTo>
                  <a:lnTo>
                    <a:pt x="556831" y="140411"/>
                  </a:lnTo>
                  <a:lnTo>
                    <a:pt x="556831" y="141935"/>
                  </a:lnTo>
                  <a:lnTo>
                    <a:pt x="552259" y="141935"/>
                  </a:lnTo>
                  <a:lnTo>
                    <a:pt x="550735" y="143459"/>
                  </a:lnTo>
                  <a:lnTo>
                    <a:pt x="543115" y="143459"/>
                  </a:lnTo>
                  <a:lnTo>
                    <a:pt x="538543" y="141935"/>
                  </a:lnTo>
                  <a:lnTo>
                    <a:pt x="535495" y="135839"/>
                  </a:lnTo>
                  <a:lnTo>
                    <a:pt x="533971" y="131267"/>
                  </a:lnTo>
                  <a:lnTo>
                    <a:pt x="533971" y="73253"/>
                  </a:lnTo>
                  <a:lnTo>
                    <a:pt x="561403" y="73253"/>
                  </a:lnTo>
                  <a:lnTo>
                    <a:pt x="561403" y="70205"/>
                  </a:lnTo>
                  <a:lnTo>
                    <a:pt x="562927" y="68681"/>
                  </a:lnTo>
                  <a:lnTo>
                    <a:pt x="562927" y="51917"/>
                  </a:lnTo>
                  <a:close/>
                </a:path>
                <a:path extrusionOk="0" h="169544" w="683894">
                  <a:moveTo>
                    <a:pt x="683514" y="83921"/>
                  </a:moveTo>
                  <a:lnTo>
                    <a:pt x="680466" y="77825"/>
                  </a:lnTo>
                  <a:lnTo>
                    <a:pt x="678942" y="71729"/>
                  </a:lnTo>
                  <a:lnTo>
                    <a:pt x="676656" y="67157"/>
                  </a:lnTo>
                  <a:lnTo>
                    <a:pt x="675894" y="65633"/>
                  </a:lnTo>
                  <a:lnTo>
                    <a:pt x="671220" y="61061"/>
                  </a:lnTo>
                  <a:lnTo>
                    <a:pt x="668172" y="56489"/>
                  </a:lnTo>
                  <a:lnTo>
                    <a:pt x="662076" y="51917"/>
                  </a:lnTo>
                  <a:lnTo>
                    <a:pt x="655980" y="50393"/>
                  </a:lnTo>
                  <a:lnTo>
                    <a:pt x="654456" y="49784"/>
                  </a:lnTo>
                  <a:lnTo>
                    <a:pt x="654456" y="86969"/>
                  </a:lnTo>
                  <a:lnTo>
                    <a:pt x="654456" y="96215"/>
                  </a:lnTo>
                  <a:lnTo>
                    <a:pt x="607212" y="96215"/>
                  </a:lnTo>
                  <a:lnTo>
                    <a:pt x="607212" y="91541"/>
                  </a:lnTo>
                  <a:lnTo>
                    <a:pt x="608736" y="88392"/>
                  </a:lnTo>
                  <a:lnTo>
                    <a:pt x="608736" y="83921"/>
                  </a:lnTo>
                  <a:lnTo>
                    <a:pt x="611784" y="77825"/>
                  </a:lnTo>
                  <a:lnTo>
                    <a:pt x="617880" y="71729"/>
                  </a:lnTo>
                  <a:lnTo>
                    <a:pt x="627024" y="67157"/>
                  </a:lnTo>
                  <a:lnTo>
                    <a:pt x="639216" y="67157"/>
                  </a:lnTo>
                  <a:lnTo>
                    <a:pt x="645312" y="70205"/>
                  </a:lnTo>
                  <a:lnTo>
                    <a:pt x="648360" y="74777"/>
                  </a:lnTo>
                  <a:lnTo>
                    <a:pt x="652932" y="79349"/>
                  </a:lnTo>
                  <a:lnTo>
                    <a:pt x="654456" y="86969"/>
                  </a:lnTo>
                  <a:lnTo>
                    <a:pt x="654456" y="49784"/>
                  </a:lnTo>
                  <a:lnTo>
                    <a:pt x="648360" y="47345"/>
                  </a:lnTo>
                  <a:lnTo>
                    <a:pt x="640740" y="45821"/>
                  </a:lnTo>
                  <a:lnTo>
                    <a:pt x="623976" y="45821"/>
                  </a:lnTo>
                  <a:lnTo>
                    <a:pt x="614832" y="47345"/>
                  </a:lnTo>
                  <a:lnTo>
                    <a:pt x="608736" y="50393"/>
                  </a:lnTo>
                  <a:lnTo>
                    <a:pt x="601116" y="53441"/>
                  </a:lnTo>
                  <a:lnTo>
                    <a:pt x="577964" y="88392"/>
                  </a:lnTo>
                  <a:lnTo>
                    <a:pt x="576694" y="101549"/>
                  </a:lnTo>
                  <a:lnTo>
                    <a:pt x="576694" y="116027"/>
                  </a:lnTo>
                  <a:lnTo>
                    <a:pt x="590448" y="154216"/>
                  </a:lnTo>
                  <a:lnTo>
                    <a:pt x="595020" y="160312"/>
                  </a:lnTo>
                  <a:lnTo>
                    <a:pt x="634644" y="169456"/>
                  </a:lnTo>
                  <a:lnTo>
                    <a:pt x="645312" y="169456"/>
                  </a:lnTo>
                  <a:lnTo>
                    <a:pt x="649884" y="167932"/>
                  </a:lnTo>
                  <a:lnTo>
                    <a:pt x="654456" y="167932"/>
                  </a:lnTo>
                  <a:lnTo>
                    <a:pt x="659028" y="166408"/>
                  </a:lnTo>
                  <a:lnTo>
                    <a:pt x="662076" y="166408"/>
                  </a:lnTo>
                  <a:lnTo>
                    <a:pt x="666648" y="164884"/>
                  </a:lnTo>
                  <a:lnTo>
                    <a:pt x="669696" y="163360"/>
                  </a:lnTo>
                  <a:lnTo>
                    <a:pt x="671220" y="163360"/>
                  </a:lnTo>
                  <a:lnTo>
                    <a:pt x="674370" y="161836"/>
                  </a:lnTo>
                  <a:lnTo>
                    <a:pt x="675894" y="161836"/>
                  </a:lnTo>
                  <a:lnTo>
                    <a:pt x="675894" y="160312"/>
                  </a:lnTo>
                  <a:lnTo>
                    <a:pt x="677418" y="160312"/>
                  </a:lnTo>
                  <a:lnTo>
                    <a:pt x="677418" y="157264"/>
                  </a:lnTo>
                  <a:lnTo>
                    <a:pt x="678942" y="157264"/>
                  </a:lnTo>
                  <a:lnTo>
                    <a:pt x="678942" y="146596"/>
                  </a:lnTo>
                  <a:lnTo>
                    <a:pt x="678942" y="141935"/>
                  </a:lnTo>
                  <a:lnTo>
                    <a:pt x="677418" y="141935"/>
                  </a:lnTo>
                  <a:lnTo>
                    <a:pt x="677418" y="138887"/>
                  </a:lnTo>
                  <a:lnTo>
                    <a:pt x="671220" y="138887"/>
                  </a:lnTo>
                  <a:lnTo>
                    <a:pt x="669696" y="140411"/>
                  </a:lnTo>
                  <a:lnTo>
                    <a:pt x="668172" y="140411"/>
                  </a:lnTo>
                  <a:lnTo>
                    <a:pt x="665124" y="141935"/>
                  </a:lnTo>
                  <a:lnTo>
                    <a:pt x="662076" y="141935"/>
                  </a:lnTo>
                  <a:lnTo>
                    <a:pt x="659028" y="143459"/>
                  </a:lnTo>
                  <a:lnTo>
                    <a:pt x="655980" y="143459"/>
                  </a:lnTo>
                  <a:lnTo>
                    <a:pt x="651408" y="145072"/>
                  </a:lnTo>
                  <a:lnTo>
                    <a:pt x="648360" y="145072"/>
                  </a:lnTo>
                  <a:lnTo>
                    <a:pt x="642264" y="146596"/>
                  </a:lnTo>
                  <a:lnTo>
                    <a:pt x="631596" y="146596"/>
                  </a:lnTo>
                  <a:lnTo>
                    <a:pt x="627024" y="145072"/>
                  </a:lnTo>
                  <a:lnTo>
                    <a:pt x="623976" y="143459"/>
                  </a:lnTo>
                  <a:lnTo>
                    <a:pt x="619404" y="141935"/>
                  </a:lnTo>
                  <a:lnTo>
                    <a:pt x="616356" y="140411"/>
                  </a:lnTo>
                  <a:lnTo>
                    <a:pt x="614832" y="137363"/>
                  </a:lnTo>
                  <a:lnTo>
                    <a:pt x="611784" y="135839"/>
                  </a:lnTo>
                  <a:lnTo>
                    <a:pt x="610260" y="131267"/>
                  </a:lnTo>
                  <a:lnTo>
                    <a:pt x="608736" y="128219"/>
                  </a:lnTo>
                  <a:lnTo>
                    <a:pt x="608736" y="123647"/>
                  </a:lnTo>
                  <a:lnTo>
                    <a:pt x="607212" y="120599"/>
                  </a:lnTo>
                  <a:lnTo>
                    <a:pt x="607212" y="116027"/>
                  </a:lnTo>
                  <a:lnTo>
                    <a:pt x="677418" y="116027"/>
                  </a:lnTo>
                  <a:lnTo>
                    <a:pt x="678942" y="114503"/>
                  </a:lnTo>
                  <a:lnTo>
                    <a:pt x="681990" y="112979"/>
                  </a:lnTo>
                  <a:lnTo>
                    <a:pt x="683514" y="111455"/>
                  </a:lnTo>
                  <a:lnTo>
                    <a:pt x="683514" y="96215"/>
                  </a:lnTo>
                  <a:lnTo>
                    <a:pt x="683514" y="83921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2" name="Google Shape;1052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9371" y="2349150"/>
              <a:ext cx="9915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52442" y="2321623"/>
              <a:ext cx="863536" cy="192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4" name="Google Shape;1054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98274" y="2321623"/>
              <a:ext cx="276129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97359" y="2350674"/>
              <a:ext cx="10525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634615" y="2349150"/>
              <a:ext cx="193738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900076" y="2321623"/>
              <a:ext cx="77819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002280" y="2298763"/>
              <a:ext cx="103727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131915" y="2349150"/>
              <a:ext cx="106870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2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314985" y="2349150"/>
              <a:ext cx="108394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1" name="Google Shape;1061;p2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447764" y="2349150"/>
              <a:ext cx="175450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2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646074" y="2349150"/>
              <a:ext cx="100679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Google Shape;1063;p24"/>
            <p:cNvSpPr/>
            <p:nvPr/>
          </p:nvSpPr>
          <p:spPr>
            <a:xfrm>
              <a:off x="3775709" y="2303335"/>
              <a:ext cx="36830" cy="168275"/>
            </a:xfrm>
            <a:custGeom>
              <a:rect b="b" l="l" r="r" t="t"/>
              <a:pathLst>
                <a:path extrusionOk="0" h="168275" w="36829">
                  <a:moveTo>
                    <a:pt x="27527" y="48863"/>
                  </a:moveTo>
                  <a:lnTo>
                    <a:pt x="9144" y="48863"/>
                  </a:lnTo>
                  <a:lnTo>
                    <a:pt x="10668" y="47339"/>
                  </a:lnTo>
                  <a:lnTo>
                    <a:pt x="26003" y="47339"/>
                  </a:lnTo>
                  <a:lnTo>
                    <a:pt x="27527" y="48863"/>
                  </a:lnTo>
                  <a:close/>
                </a:path>
                <a:path extrusionOk="0" h="168275" w="36829">
                  <a:moveTo>
                    <a:pt x="32099" y="166401"/>
                  </a:moveTo>
                  <a:lnTo>
                    <a:pt x="4572" y="166401"/>
                  </a:lnTo>
                  <a:lnTo>
                    <a:pt x="3048" y="164877"/>
                  </a:lnTo>
                  <a:lnTo>
                    <a:pt x="3048" y="50387"/>
                  </a:lnTo>
                  <a:lnTo>
                    <a:pt x="4572" y="48863"/>
                  </a:lnTo>
                  <a:lnTo>
                    <a:pt x="32099" y="48863"/>
                  </a:lnTo>
                  <a:lnTo>
                    <a:pt x="32099" y="50387"/>
                  </a:lnTo>
                  <a:lnTo>
                    <a:pt x="33623" y="50387"/>
                  </a:lnTo>
                  <a:lnTo>
                    <a:pt x="33623" y="164877"/>
                  </a:lnTo>
                  <a:lnTo>
                    <a:pt x="32099" y="164877"/>
                  </a:lnTo>
                  <a:lnTo>
                    <a:pt x="32099" y="166401"/>
                  </a:lnTo>
                  <a:close/>
                </a:path>
                <a:path extrusionOk="0" h="168275" w="36829">
                  <a:moveTo>
                    <a:pt x="22955" y="167925"/>
                  </a:moveTo>
                  <a:lnTo>
                    <a:pt x="12192" y="167925"/>
                  </a:lnTo>
                  <a:lnTo>
                    <a:pt x="10668" y="166401"/>
                  </a:lnTo>
                  <a:lnTo>
                    <a:pt x="26003" y="166401"/>
                  </a:lnTo>
                  <a:lnTo>
                    <a:pt x="22955" y="167925"/>
                  </a:lnTo>
                  <a:close/>
                </a:path>
                <a:path extrusionOk="0" h="168275" w="36829">
                  <a:moveTo>
                    <a:pt x="24479" y="32004"/>
                  </a:moveTo>
                  <a:lnTo>
                    <a:pt x="10668" y="32004"/>
                  </a:lnTo>
                  <a:lnTo>
                    <a:pt x="6096" y="30480"/>
                  </a:lnTo>
                  <a:lnTo>
                    <a:pt x="1524" y="25908"/>
                  </a:lnTo>
                  <a:lnTo>
                    <a:pt x="0" y="21336"/>
                  </a:lnTo>
                  <a:lnTo>
                    <a:pt x="0" y="9143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6096" y="0"/>
                  </a:lnTo>
                  <a:lnTo>
                    <a:pt x="30575" y="0"/>
                  </a:lnTo>
                  <a:lnTo>
                    <a:pt x="32099" y="3048"/>
                  </a:lnTo>
                  <a:lnTo>
                    <a:pt x="35147" y="4572"/>
                  </a:lnTo>
                  <a:lnTo>
                    <a:pt x="36671" y="9143"/>
                  </a:lnTo>
                  <a:lnTo>
                    <a:pt x="36671" y="21336"/>
                  </a:lnTo>
                  <a:lnTo>
                    <a:pt x="35147" y="25908"/>
                  </a:lnTo>
                  <a:lnTo>
                    <a:pt x="32099" y="28956"/>
                  </a:lnTo>
                  <a:lnTo>
                    <a:pt x="29051" y="30480"/>
                  </a:lnTo>
                  <a:lnTo>
                    <a:pt x="24479" y="32004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64" name="Google Shape;1064;p2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841337" y="2298763"/>
              <a:ext cx="94583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2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012215" y="2297239"/>
              <a:ext cx="125063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2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166330" y="2321623"/>
              <a:ext cx="250126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2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622387" y="2349150"/>
              <a:ext cx="9915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2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492752" y="2349150"/>
              <a:ext cx="103727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2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755165" y="2349150"/>
              <a:ext cx="173926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2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953523" y="2349150"/>
              <a:ext cx="167782" cy="157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1" name="Google Shape;1071;p24"/>
            <p:cNvSpPr/>
            <p:nvPr/>
          </p:nvSpPr>
          <p:spPr>
            <a:xfrm>
              <a:off x="5206746" y="2298763"/>
              <a:ext cx="30480" cy="172720"/>
            </a:xfrm>
            <a:custGeom>
              <a:rect b="b" l="l" r="r" t="t"/>
              <a:pathLst>
                <a:path extrusionOk="0" h="172719" w="30479">
                  <a:moveTo>
                    <a:pt x="25908" y="1524"/>
                  </a:moveTo>
                  <a:lnTo>
                    <a:pt x="3048" y="1524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extrusionOk="0" h="172719" w="30479">
                  <a:moveTo>
                    <a:pt x="28956" y="170973"/>
                  </a:moveTo>
                  <a:lnTo>
                    <a:pt x="1524" y="170973"/>
                  </a:lnTo>
                  <a:lnTo>
                    <a:pt x="0" y="169449"/>
                  </a:lnTo>
                  <a:lnTo>
                    <a:pt x="0" y="3047"/>
                  </a:lnTo>
                  <a:lnTo>
                    <a:pt x="1524" y="1524"/>
                  </a:lnTo>
                  <a:lnTo>
                    <a:pt x="28956" y="1524"/>
                  </a:lnTo>
                  <a:lnTo>
                    <a:pt x="28956" y="3047"/>
                  </a:lnTo>
                  <a:lnTo>
                    <a:pt x="30480" y="3047"/>
                  </a:lnTo>
                  <a:lnTo>
                    <a:pt x="30480" y="167925"/>
                  </a:lnTo>
                  <a:lnTo>
                    <a:pt x="28956" y="169449"/>
                  </a:lnTo>
                  <a:lnTo>
                    <a:pt x="28956" y="170973"/>
                  </a:lnTo>
                  <a:close/>
                </a:path>
                <a:path extrusionOk="0" h="172719" w="30479">
                  <a:moveTo>
                    <a:pt x="19812" y="172497"/>
                  </a:moveTo>
                  <a:lnTo>
                    <a:pt x="9144" y="172497"/>
                  </a:lnTo>
                  <a:lnTo>
                    <a:pt x="7620" y="170973"/>
                  </a:lnTo>
                  <a:lnTo>
                    <a:pt x="22860" y="170973"/>
                  </a:lnTo>
                  <a:lnTo>
                    <a:pt x="19812" y="172497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2" name="Google Shape;1072;p2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261609" y="2349150"/>
              <a:ext cx="10067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2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388292" y="2321623"/>
              <a:ext cx="166211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2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635371" y="2349150"/>
              <a:ext cx="10525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5" name="Google Shape;1075;p2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760529" y="2349150"/>
              <a:ext cx="10067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6" name="Google Shape;1076;p2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893212" y="2349150"/>
              <a:ext cx="173926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2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091523" y="2349150"/>
              <a:ext cx="167830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2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338697" y="2303335"/>
              <a:ext cx="158591" cy="16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2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573583" y="2307907"/>
              <a:ext cx="135826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0" name="Google Shape;1080;p2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6736842" y="2349150"/>
              <a:ext cx="10677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1" name="Google Shape;1081;p2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869525" y="2349150"/>
              <a:ext cx="105346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2" name="Google Shape;1082;p2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7005352" y="2349150"/>
              <a:ext cx="186118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" name="Google Shape;1083;p2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266241" y="2297239"/>
              <a:ext cx="208978" cy="175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" name="Google Shape;1084;p24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7539322" y="2349150"/>
              <a:ext cx="100679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24"/>
            <p:cNvSpPr/>
            <p:nvPr/>
          </p:nvSpPr>
          <p:spPr>
            <a:xfrm>
              <a:off x="7671994" y="2298763"/>
              <a:ext cx="93345" cy="172720"/>
            </a:xfrm>
            <a:custGeom>
              <a:rect b="b" l="l" r="r" t="t"/>
              <a:pathLst>
                <a:path extrusionOk="0" h="172719" w="93345">
                  <a:moveTo>
                    <a:pt x="28956" y="169456"/>
                  </a:moveTo>
                  <a:lnTo>
                    <a:pt x="1524" y="169456"/>
                  </a:lnTo>
                  <a:lnTo>
                    <a:pt x="1524" y="170980"/>
                  </a:lnTo>
                  <a:lnTo>
                    <a:pt x="7620" y="170980"/>
                  </a:lnTo>
                  <a:lnTo>
                    <a:pt x="9144" y="172504"/>
                  </a:lnTo>
                  <a:lnTo>
                    <a:pt x="21336" y="172504"/>
                  </a:lnTo>
                  <a:lnTo>
                    <a:pt x="22860" y="170980"/>
                  </a:lnTo>
                  <a:lnTo>
                    <a:pt x="28956" y="170980"/>
                  </a:lnTo>
                  <a:lnTo>
                    <a:pt x="28956" y="169456"/>
                  </a:lnTo>
                  <a:close/>
                </a:path>
                <a:path extrusionOk="0" h="172719" w="93345">
                  <a:moveTo>
                    <a:pt x="30480" y="2578"/>
                  </a:moveTo>
                  <a:lnTo>
                    <a:pt x="29375" y="2578"/>
                  </a:lnTo>
                  <a:lnTo>
                    <a:pt x="29375" y="1308"/>
                  </a:lnTo>
                  <a:lnTo>
                    <a:pt x="25692" y="1308"/>
                  </a:lnTo>
                  <a:lnTo>
                    <a:pt x="24384" y="0"/>
                  </a:lnTo>
                  <a:lnTo>
                    <a:pt x="6096" y="0"/>
                  </a:lnTo>
                  <a:lnTo>
                    <a:pt x="4787" y="1308"/>
                  </a:lnTo>
                  <a:lnTo>
                    <a:pt x="1524" y="1308"/>
                  </a:lnTo>
                  <a:lnTo>
                    <a:pt x="1524" y="2578"/>
                  </a:lnTo>
                  <a:lnTo>
                    <a:pt x="0" y="2578"/>
                  </a:lnTo>
                  <a:lnTo>
                    <a:pt x="0" y="168948"/>
                  </a:lnTo>
                  <a:lnTo>
                    <a:pt x="30480" y="168948"/>
                  </a:lnTo>
                  <a:lnTo>
                    <a:pt x="30480" y="2578"/>
                  </a:lnTo>
                  <a:close/>
                </a:path>
                <a:path extrusionOk="0" h="172719" w="93345">
                  <a:moveTo>
                    <a:pt x="93065" y="1524"/>
                  </a:moveTo>
                  <a:lnTo>
                    <a:pt x="90017" y="1524"/>
                  </a:lnTo>
                  <a:lnTo>
                    <a:pt x="88493" y="0"/>
                  </a:lnTo>
                  <a:lnTo>
                    <a:pt x="68681" y="0"/>
                  </a:lnTo>
                  <a:lnTo>
                    <a:pt x="67157" y="1524"/>
                  </a:lnTo>
                  <a:lnTo>
                    <a:pt x="64109" y="1524"/>
                  </a:lnTo>
                  <a:lnTo>
                    <a:pt x="64109" y="3048"/>
                  </a:lnTo>
                  <a:lnTo>
                    <a:pt x="62585" y="3048"/>
                  </a:lnTo>
                  <a:lnTo>
                    <a:pt x="62585" y="167932"/>
                  </a:lnTo>
                  <a:lnTo>
                    <a:pt x="65633" y="170980"/>
                  </a:lnTo>
                  <a:lnTo>
                    <a:pt x="70205" y="170980"/>
                  </a:lnTo>
                  <a:lnTo>
                    <a:pt x="73253" y="172504"/>
                  </a:lnTo>
                  <a:lnTo>
                    <a:pt x="83921" y="172504"/>
                  </a:lnTo>
                  <a:lnTo>
                    <a:pt x="85445" y="170980"/>
                  </a:lnTo>
                  <a:lnTo>
                    <a:pt x="91541" y="170980"/>
                  </a:lnTo>
                  <a:lnTo>
                    <a:pt x="93065" y="169456"/>
                  </a:lnTo>
                  <a:lnTo>
                    <a:pt x="93065" y="1524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6" name="Google Shape;1086;p2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852028" y="2310955"/>
              <a:ext cx="353949" cy="161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2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228837" y="2298763"/>
              <a:ext cx="102203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2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408860" y="2310955"/>
              <a:ext cx="184594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9" name="Google Shape;1089;p2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8626982" y="2350674"/>
              <a:ext cx="103727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2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8756713" y="2349150"/>
              <a:ext cx="83820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1" name="Google Shape;1091;p24"/>
            <p:cNvSpPr/>
            <p:nvPr/>
          </p:nvSpPr>
          <p:spPr>
            <a:xfrm>
              <a:off x="8861964" y="2303335"/>
              <a:ext cx="35560" cy="168275"/>
            </a:xfrm>
            <a:custGeom>
              <a:rect b="b" l="l" r="r" t="t"/>
              <a:pathLst>
                <a:path extrusionOk="0" h="168275" w="35559">
                  <a:moveTo>
                    <a:pt x="27432" y="48863"/>
                  </a:moveTo>
                  <a:lnTo>
                    <a:pt x="7620" y="48863"/>
                  </a:lnTo>
                  <a:lnTo>
                    <a:pt x="9144" y="47339"/>
                  </a:lnTo>
                  <a:lnTo>
                    <a:pt x="24384" y="47339"/>
                  </a:lnTo>
                  <a:lnTo>
                    <a:pt x="27432" y="48863"/>
                  </a:lnTo>
                  <a:close/>
                </a:path>
                <a:path extrusionOk="0" h="168275" w="35559">
                  <a:moveTo>
                    <a:pt x="30480" y="166401"/>
                  </a:moveTo>
                  <a:lnTo>
                    <a:pt x="4572" y="166401"/>
                  </a:lnTo>
                  <a:lnTo>
                    <a:pt x="1524" y="163353"/>
                  </a:lnTo>
                  <a:lnTo>
                    <a:pt x="1524" y="51911"/>
                  </a:lnTo>
                  <a:lnTo>
                    <a:pt x="4572" y="48863"/>
                  </a:lnTo>
                  <a:lnTo>
                    <a:pt x="30480" y="48863"/>
                  </a:lnTo>
                  <a:lnTo>
                    <a:pt x="32004" y="50387"/>
                  </a:lnTo>
                  <a:lnTo>
                    <a:pt x="32004" y="51911"/>
                  </a:lnTo>
                  <a:lnTo>
                    <a:pt x="33528" y="51911"/>
                  </a:lnTo>
                  <a:lnTo>
                    <a:pt x="33528" y="163353"/>
                  </a:lnTo>
                  <a:lnTo>
                    <a:pt x="32004" y="163353"/>
                  </a:lnTo>
                  <a:lnTo>
                    <a:pt x="32004" y="164877"/>
                  </a:lnTo>
                  <a:lnTo>
                    <a:pt x="30480" y="166401"/>
                  </a:lnTo>
                  <a:close/>
                </a:path>
                <a:path extrusionOk="0" h="168275" w="35559">
                  <a:moveTo>
                    <a:pt x="22860" y="167925"/>
                  </a:moveTo>
                  <a:lnTo>
                    <a:pt x="12192" y="167925"/>
                  </a:lnTo>
                  <a:lnTo>
                    <a:pt x="9144" y="166401"/>
                  </a:lnTo>
                  <a:lnTo>
                    <a:pt x="24384" y="166401"/>
                  </a:lnTo>
                  <a:lnTo>
                    <a:pt x="22860" y="167925"/>
                  </a:lnTo>
                  <a:close/>
                </a:path>
                <a:path extrusionOk="0" h="168275" w="35559">
                  <a:moveTo>
                    <a:pt x="24384" y="32004"/>
                  </a:moveTo>
                  <a:lnTo>
                    <a:pt x="10668" y="32004"/>
                  </a:lnTo>
                  <a:lnTo>
                    <a:pt x="6096" y="30480"/>
                  </a:lnTo>
                  <a:lnTo>
                    <a:pt x="3048" y="28956"/>
                  </a:lnTo>
                  <a:lnTo>
                    <a:pt x="0" y="25908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8956" y="0"/>
                  </a:lnTo>
                  <a:lnTo>
                    <a:pt x="33528" y="4572"/>
                  </a:lnTo>
                  <a:lnTo>
                    <a:pt x="35052" y="9143"/>
                  </a:lnTo>
                  <a:lnTo>
                    <a:pt x="35052" y="21336"/>
                  </a:lnTo>
                  <a:lnTo>
                    <a:pt x="33528" y="25908"/>
                  </a:lnTo>
                  <a:lnTo>
                    <a:pt x="32004" y="28956"/>
                  </a:lnTo>
                  <a:lnTo>
                    <a:pt x="28956" y="30480"/>
                  </a:lnTo>
                  <a:lnTo>
                    <a:pt x="24384" y="32004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92" name="Google Shape;1092;p24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918352" y="2349150"/>
              <a:ext cx="90011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24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9089231" y="2298763"/>
              <a:ext cx="918400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24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11860" y="2718625"/>
              <a:ext cx="851249" cy="125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5" name="Google Shape;1095;p24"/>
            <p:cNvSpPr/>
            <p:nvPr/>
          </p:nvSpPr>
          <p:spPr>
            <a:xfrm>
              <a:off x="1270812" y="2718625"/>
              <a:ext cx="127000" cy="125730"/>
            </a:xfrm>
            <a:custGeom>
              <a:rect b="b" l="l" r="r" t="t"/>
              <a:pathLst>
                <a:path extrusionOk="0" h="125730" w="127000">
                  <a:moveTo>
                    <a:pt x="48768" y="123647"/>
                  </a:moveTo>
                  <a:lnTo>
                    <a:pt x="42672" y="123647"/>
                  </a:lnTo>
                  <a:lnTo>
                    <a:pt x="44196" y="125171"/>
                  </a:lnTo>
                  <a:lnTo>
                    <a:pt x="47244" y="125171"/>
                  </a:lnTo>
                  <a:lnTo>
                    <a:pt x="48768" y="123647"/>
                  </a:lnTo>
                  <a:close/>
                </a:path>
                <a:path extrusionOk="0" h="125730" w="127000">
                  <a:moveTo>
                    <a:pt x="91541" y="1282"/>
                  </a:moveTo>
                  <a:lnTo>
                    <a:pt x="1524" y="1282"/>
                  </a:lnTo>
                  <a:lnTo>
                    <a:pt x="1524" y="5092"/>
                  </a:lnTo>
                  <a:lnTo>
                    <a:pt x="0" y="5092"/>
                  </a:lnTo>
                  <a:lnTo>
                    <a:pt x="0" y="10172"/>
                  </a:lnTo>
                  <a:lnTo>
                    <a:pt x="762" y="10172"/>
                  </a:lnTo>
                  <a:lnTo>
                    <a:pt x="762" y="12712"/>
                  </a:lnTo>
                  <a:lnTo>
                    <a:pt x="1524" y="12712"/>
                  </a:lnTo>
                  <a:lnTo>
                    <a:pt x="1524" y="13982"/>
                  </a:lnTo>
                  <a:lnTo>
                    <a:pt x="1524" y="15252"/>
                  </a:lnTo>
                  <a:lnTo>
                    <a:pt x="38100" y="15252"/>
                  </a:lnTo>
                  <a:lnTo>
                    <a:pt x="38100" y="121932"/>
                  </a:lnTo>
                  <a:lnTo>
                    <a:pt x="38100" y="123202"/>
                  </a:lnTo>
                  <a:lnTo>
                    <a:pt x="53340" y="123202"/>
                  </a:lnTo>
                  <a:lnTo>
                    <a:pt x="53340" y="121932"/>
                  </a:lnTo>
                  <a:lnTo>
                    <a:pt x="54864" y="121932"/>
                  </a:lnTo>
                  <a:lnTo>
                    <a:pt x="54864" y="15252"/>
                  </a:lnTo>
                  <a:lnTo>
                    <a:pt x="90652" y="15252"/>
                  </a:lnTo>
                  <a:lnTo>
                    <a:pt x="90652" y="13982"/>
                  </a:lnTo>
                  <a:lnTo>
                    <a:pt x="91541" y="13982"/>
                  </a:lnTo>
                  <a:lnTo>
                    <a:pt x="91541" y="12712"/>
                  </a:lnTo>
                  <a:lnTo>
                    <a:pt x="91541" y="10172"/>
                  </a:lnTo>
                  <a:lnTo>
                    <a:pt x="91541" y="5092"/>
                  </a:lnTo>
                  <a:lnTo>
                    <a:pt x="91541" y="1282"/>
                  </a:lnTo>
                  <a:close/>
                </a:path>
                <a:path extrusionOk="0" h="125730" w="127000">
                  <a:moveTo>
                    <a:pt x="120497" y="123634"/>
                  </a:moveTo>
                  <a:lnTo>
                    <a:pt x="114401" y="123634"/>
                  </a:lnTo>
                  <a:lnTo>
                    <a:pt x="115925" y="125158"/>
                  </a:lnTo>
                  <a:lnTo>
                    <a:pt x="118973" y="125158"/>
                  </a:lnTo>
                  <a:lnTo>
                    <a:pt x="120497" y="123634"/>
                  </a:lnTo>
                  <a:close/>
                </a:path>
                <a:path extrusionOk="0" h="125730" w="127000">
                  <a:moveTo>
                    <a:pt x="126593" y="2730"/>
                  </a:moveTo>
                  <a:lnTo>
                    <a:pt x="125641" y="2730"/>
                  </a:lnTo>
                  <a:lnTo>
                    <a:pt x="125641" y="1460"/>
                  </a:lnTo>
                  <a:lnTo>
                    <a:pt x="121958" y="1460"/>
                  </a:lnTo>
                  <a:lnTo>
                    <a:pt x="120497" y="0"/>
                  </a:lnTo>
                  <a:lnTo>
                    <a:pt x="115925" y="0"/>
                  </a:lnTo>
                  <a:lnTo>
                    <a:pt x="114465" y="1460"/>
                  </a:lnTo>
                  <a:lnTo>
                    <a:pt x="109829" y="1460"/>
                  </a:lnTo>
                  <a:lnTo>
                    <a:pt x="109829" y="2730"/>
                  </a:lnTo>
                  <a:lnTo>
                    <a:pt x="109829" y="122110"/>
                  </a:lnTo>
                  <a:lnTo>
                    <a:pt x="109829" y="123380"/>
                  </a:lnTo>
                  <a:lnTo>
                    <a:pt x="125069" y="123380"/>
                  </a:lnTo>
                  <a:lnTo>
                    <a:pt x="125069" y="122110"/>
                  </a:lnTo>
                  <a:lnTo>
                    <a:pt x="126593" y="122110"/>
                  </a:lnTo>
                  <a:lnTo>
                    <a:pt x="126593" y="273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96" name="Google Shape;1096;p24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427892" y="2720149"/>
              <a:ext cx="9305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24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545431" y="2718625"/>
              <a:ext cx="189166" cy="12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24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794033" y="2750629"/>
              <a:ext cx="67151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9" name="Google Shape;1099;p24"/>
            <p:cNvSpPr/>
            <p:nvPr/>
          </p:nvSpPr>
          <p:spPr>
            <a:xfrm>
              <a:off x="1884045" y="2820923"/>
              <a:ext cx="20320" cy="22860"/>
            </a:xfrm>
            <a:custGeom>
              <a:rect b="b" l="l" r="r" t="t"/>
              <a:pathLst>
                <a:path extrusionOk="0" h="22860" w="20319">
                  <a:moveTo>
                    <a:pt x="13716" y="22859"/>
                  </a:moveTo>
                  <a:lnTo>
                    <a:pt x="6096" y="22859"/>
                  </a:lnTo>
                  <a:lnTo>
                    <a:pt x="3048" y="21335"/>
                  </a:lnTo>
                  <a:lnTo>
                    <a:pt x="0" y="18287"/>
                  </a:lnTo>
                  <a:lnTo>
                    <a:pt x="0" y="4571"/>
                  </a:lnTo>
                  <a:lnTo>
                    <a:pt x="3048" y="1523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8288" y="4571"/>
                  </a:lnTo>
                  <a:lnTo>
                    <a:pt x="19812" y="7619"/>
                  </a:lnTo>
                  <a:lnTo>
                    <a:pt x="19812" y="10667"/>
                  </a:lnTo>
                  <a:lnTo>
                    <a:pt x="19812" y="15239"/>
                  </a:lnTo>
                  <a:lnTo>
                    <a:pt x="18288" y="18287"/>
                  </a:lnTo>
                  <a:lnTo>
                    <a:pt x="13716" y="2285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0" name="Google Shape;1100;p24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925288" y="2750629"/>
              <a:ext cx="77724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24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2030539" y="2750629"/>
              <a:ext cx="126587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24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2181510" y="2750629"/>
              <a:ext cx="70199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24"/>
            <p:cNvSpPr/>
            <p:nvPr/>
          </p:nvSpPr>
          <p:spPr>
            <a:xfrm>
              <a:off x="2279142" y="2711005"/>
              <a:ext cx="156210" cy="159385"/>
            </a:xfrm>
            <a:custGeom>
              <a:rect b="b" l="l" r="r" t="t"/>
              <a:pathLst>
                <a:path extrusionOk="0" h="159385" w="156210">
                  <a:moveTo>
                    <a:pt x="18376" y="42672"/>
                  </a:moveTo>
                  <a:lnTo>
                    <a:pt x="16852" y="42672"/>
                  </a:lnTo>
                  <a:lnTo>
                    <a:pt x="16852" y="41148"/>
                  </a:lnTo>
                  <a:lnTo>
                    <a:pt x="3048" y="41148"/>
                  </a:lnTo>
                  <a:lnTo>
                    <a:pt x="3048" y="42672"/>
                  </a:lnTo>
                  <a:lnTo>
                    <a:pt x="1524" y="42672"/>
                  </a:lnTo>
                  <a:lnTo>
                    <a:pt x="1524" y="129730"/>
                  </a:lnTo>
                  <a:lnTo>
                    <a:pt x="3048" y="129730"/>
                  </a:lnTo>
                  <a:lnTo>
                    <a:pt x="3048" y="131254"/>
                  </a:lnTo>
                  <a:lnTo>
                    <a:pt x="6096" y="131254"/>
                  </a:lnTo>
                  <a:lnTo>
                    <a:pt x="7620" y="132778"/>
                  </a:lnTo>
                  <a:lnTo>
                    <a:pt x="12192" y="132778"/>
                  </a:lnTo>
                  <a:lnTo>
                    <a:pt x="12192" y="131254"/>
                  </a:lnTo>
                  <a:lnTo>
                    <a:pt x="16852" y="131254"/>
                  </a:lnTo>
                  <a:lnTo>
                    <a:pt x="16852" y="129730"/>
                  </a:lnTo>
                  <a:lnTo>
                    <a:pt x="18376" y="129730"/>
                  </a:lnTo>
                  <a:lnTo>
                    <a:pt x="18376" y="42672"/>
                  </a:lnTo>
                  <a:close/>
                </a:path>
                <a:path extrusionOk="0" h="159385" w="156210">
                  <a:moveTo>
                    <a:pt x="19900" y="10668"/>
                  </a:moveTo>
                  <a:lnTo>
                    <a:pt x="18376" y="9144"/>
                  </a:lnTo>
                  <a:lnTo>
                    <a:pt x="18376" y="7620"/>
                  </a:lnTo>
                  <a:lnTo>
                    <a:pt x="16852" y="6096"/>
                  </a:lnTo>
                  <a:lnTo>
                    <a:pt x="4572" y="6096"/>
                  </a:lnTo>
                  <a:lnTo>
                    <a:pt x="1524" y="9144"/>
                  </a:lnTo>
                  <a:lnTo>
                    <a:pt x="0" y="12192"/>
                  </a:lnTo>
                  <a:lnTo>
                    <a:pt x="0" y="18288"/>
                  </a:lnTo>
                  <a:lnTo>
                    <a:pt x="1524" y="21336"/>
                  </a:lnTo>
                  <a:lnTo>
                    <a:pt x="3048" y="22860"/>
                  </a:lnTo>
                  <a:lnTo>
                    <a:pt x="3048" y="24384"/>
                  </a:lnTo>
                  <a:lnTo>
                    <a:pt x="16852" y="24384"/>
                  </a:lnTo>
                  <a:lnTo>
                    <a:pt x="18376" y="22860"/>
                  </a:lnTo>
                  <a:lnTo>
                    <a:pt x="18376" y="21336"/>
                  </a:lnTo>
                  <a:lnTo>
                    <a:pt x="19900" y="18288"/>
                  </a:lnTo>
                  <a:lnTo>
                    <a:pt x="19900" y="10668"/>
                  </a:lnTo>
                  <a:close/>
                </a:path>
                <a:path extrusionOk="0" h="159385" w="156210">
                  <a:moveTo>
                    <a:pt x="59524" y="0"/>
                  </a:moveTo>
                  <a:lnTo>
                    <a:pt x="44284" y="0"/>
                  </a:lnTo>
                  <a:lnTo>
                    <a:pt x="44284" y="131254"/>
                  </a:lnTo>
                  <a:lnTo>
                    <a:pt x="48856" y="131254"/>
                  </a:lnTo>
                  <a:lnTo>
                    <a:pt x="48856" y="132778"/>
                  </a:lnTo>
                  <a:lnTo>
                    <a:pt x="53428" y="132778"/>
                  </a:lnTo>
                  <a:lnTo>
                    <a:pt x="54952" y="131254"/>
                  </a:lnTo>
                  <a:lnTo>
                    <a:pt x="59524" y="131254"/>
                  </a:lnTo>
                  <a:lnTo>
                    <a:pt x="59524" y="0"/>
                  </a:lnTo>
                  <a:close/>
                </a:path>
                <a:path extrusionOk="0" h="159385" w="156210">
                  <a:moveTo>
                    <a:pt x="155625" y="114490"/>
                  </a:moveTo>
                  <a:lnTo>
                    <a:pt x="154101" y="114490"/>
                  </a:lnTo>
                  <a:lnTo>
                    <a:pt x="154101" y="111442"/>
                  </a:lnTo>
                  <a:lnTo>
                    <a:pt x="151053" y="111442"/>
                  </a:lnTo>
                  <a:lnTo>
                    <a:pt x="151053" y="109918"/>
                  </a:lnTo>
                  <a:lnTo>
                    <a:pt x="141909" y="109918"/>
                  </a:lnTo>
                  <a:lnTo>
                    <a:pt x="140385" y="111442"/>
                  </a:lnTo>
                  <a:lnTo>
                    <a:pt x="138861" y="111442"/>
                  </a:lnTo>
                  <a:lnTo>
                    <a:pt x="137337" y="112966"/>
                  </a:lnTo>
                  <a:lnTo>
                    <a:pt x="137337" y="129730"/>
                  </a:lnTo>
                  <a:lnTo>
                    <a:pt x="125145" y="155740"/>
                  </a:lnTo>
                  <a:lnTo>
                    <a:pt x="123621" y="157264"/>
                  </a:lnTo>
                  <a:lnTo>
                    <a:pt x="123621" y="158788"/>
                  </a:lnTo>
                  <a:lnTo>
                    <a:pt x="134289" y="158788"/>
                  </a:lnTo>
                  <a:lnTo>
                    <a:pt x="135813" y="157264"/>
                  </a:lnTo>
                  <a:lnTo>
                    <a:pt x="135813" y="155740"/>
                  </a:lnTo>
                  <a:lnTo>
                    <a:pt x="149529" y="137350"/>
                  </a:lnTo>
                  <a:lnTo>
                    <a:pt x="151053" y="135826"/>
                  </a:lnTo>
                  <a:lnTo>
                    <a:pt x="151053" y="134302"/>
                  </a:lnTo>
                  <a:lnTo>
                    <a:pt x="152577" y="132778"/>
                  </a:lnTo>
                  <a:lnTo>
                    <a:pt x="152577" y="131254"/>
                  </a:lnTo>
                  <a:lnTo>
                    <a:pt x="154101" y="129730"/>
                  </a:lnTo>
                  <a:lnTo>
                    <a:pt x="154101" y="125158"/>
                  </a:lnTo>
                  <a:lnTo>
                    <a:pt x="155625" y="123634"/>
                  </a:lnTo>
                  <a:lnTo>
                    <a:pt x="155625" y="11449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4" name="Google Shape;1104;p24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2501931" y="2750629"/>
              <a:ext cx="67056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24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2590419" y="2709481"/>
              <a:ext cx="123538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24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2738342" y="2729293"/>
              <a:ext cx="184594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7" name="Google Shape;1107;p24"/>
            <p:cNvSpPr/>
            <p:nvPr/>
          </p:nvSpPr>
          <p:spPr>
            <a:xfrm>
              <a:off x="2932080" y="2865215"/>
              <a:ext cx="97790" cy="12700"/>
            </a:xfrm>
            <a:custGeom>
              <a:rect b="b" l="l" r="r" t="t"/>
              <a:pathLst>
                <a:path extrusionOk="0" h="12700" w="97789">
                  <a:moveTo>
                    <a:pt x="96107" y="12192"/>
                  </a:moveTo>
                  <a:lnTo>
                    <a:pt x="1524" y="12192"/>
                  </a:lnTo>
                  <a:lnTo>
                    <a:pt x="1524" y="10668"/>
                  </a:lnTo>
                  <a:lnTo>
                    <a:pt x="0" y="9144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6107" y="0"/>
                  </a:lnTo>
                  <a:lnTo>
                    <a:pt x="97631" y="1524"/>
                  </a:lnTo>
                  <a:lnTo>
                    <a:pt x="97631" y="10668"/>
                  </a:lnTo>
                  <a:lnTo>
                    <a:pt x="96107" y="1219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8" name="Google Shape;1108;p24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041999" y="2750629"/>
              <a:ext cx="73152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Google Shape;1109;p24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3141154" y="2750629"/>
              <a:ext cx="70104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Google Shape;1110;p24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240309" y="2750629"/>
              <a:ext cx="126587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24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3391280" y="2750629"/>
              <a:ext cx="79343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24"/>
            <p:cNvSpPr/>
            <p:nvPr/>
          </p:nvSpPr>
          <p:spPr>
            <a:xfrm>
              <a:off x="3528631" y="2820923"/>
              <a:ext cx="30480" cy="48895"/>
            </a:xfrm>
            <a:custGeom>
              <a:rect b="b" l="l" r="r" t="t"/>
              <a:pathLst>
                <a:path extrusionOk="0" h="48894" w="30479">
                  <a:moveTo>
                    <a:pt x="25908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5908" y="0"/>
                  </a:lnTo>
                  <a:lnTo>
                    <a:pt x="25908" y="1524"/>
                  </a:lnTo>
                  <a:close/>
                </a:path>
                <a:path extrusionOk="0" h="48894" w="30479">
                  <a:moveTo>
                    <a:pt x="9144" y="48863"/>
                  </a:moveTo>
                  <a:lnTo>
                    <a:pt x="0" y="48863"/>
                  </a:lnTo>
                  <a:lnTo>
                    <a:pt x="0" y="45815"/>
                  </a:lnTo>
                  <a:lnTo>
                    <a:pt x="12192" y="19812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8956" y="1524"/>
                  </a:lnTo>
                  <a:lnTo>
                    <a:pt x="28956" y="3048"/>
                  </a:lnTo>
                  <a:lnTo>
                    <a:pt x="30480" y="4572"/>
                  </a:lnTo>
                  <a:lnTo>
                    <a:pt x="30480" y="15240"/>
                  </a:lnTo>
                  <a:lnTo>
                    <a:pt x="28956" y="16764"/>
                  </a:lnTo>
                  <a:lnTo>
                    <a:pt x="28956" y="21336"/>
                  </a:lnTo>
                  <a:lnTo>
                    <a:pt x="27432" y="22860"/>
                  </a:lnTo>
                  <a:lnTo>
                    <a:pt x="27432" y="24384"/>
                  </a:lnTo>
                  <a:lnTo>
                    <a:pt x="24384" y="27432"/>
                  </a:lnTo>
                  <a:lnTo>
                    <a:pt x="12192" y="45815"/>
                  </a:lnTo>
                  <a:lnTo>
                    <a:pt x="12192" y="47339"/>
                  </a:lnTo>
                  <a:lnTo>
                    <a:pt x="10668" y="47339"/>
                  </a:lnTo>
                  <a:lnTo>
                    <a:pt x="9144" y="4886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13" name="Google Shape;1113;p24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3626262" y="2750629"/>
              <a:ext cx="67056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24"/>
            <p:cNvSpPr/>
            <p:nvPr/>
          </p:nvSpPr>
          <p:spPr>
            <a:xfrm>
              <a:off x="3716261" y="2711195"/>
              <a:ext cx="62865" cy="132715"/>
            </a:xfrm>
            <a:custGeom>
              <a:rect b="b" l="l" r="r" t="t"/>
              <a:pathLst>
                <a:path extrusionOk="0" h="132714" w="62864">
                  <a:moveTo>
                    <a:pt x="19812" y="117348"/>
                  </a:moveTo>
                  <a:lnTo>
                    <a:pt x="18288" y="114300"/>
                  </a:lnTo>
                  <a:lnTo>
                    <a:pt x="18288" y="112776"/>
                  </a:lnTo>
                  <a:lnTo>
                    <a:pt x="16764" y="111252"/>
                  </a:lnTo>
                  <a:lnTo>
                    <a:pt x="13716" y="109728"/>
                  </a:lnTo>
                  <a:lnTo>
                    <a:pt x="6096" y="109728"/>
                  </a:lnTo>
                  <a:lnTo>
                    <a:pt x="3048" y="111252"/>
                  </a:lnTo>
                  <a:lnTo>
                    <a:pt x="0" y="114300"/>
                  </a:lnTo>
                  <a:lnTo>
                    <a:pt x="0" y="128016"/>
                  </a:lnTo>
                  <a:lnTo>
                    <a:pt x="3048" y="131064"/>
                  </a:lnTo>
                  <a:lnTo>
                    <a:pt x="6096" y="132588"/>
                  </a:lnTo>
                  <a:lnTo>
                    <a:pt x="13716" y="132588"/>
                  </a:lnTo>
                  <a:lnTo>
                    <a:pt x="16764" y="131064"/>
                  </a:lnTo>
                  <a:lnTo>
                    <a:pt x="16764" y="129540"/>
                  </a:lnTo>
                  <a:lnTo>
                    <a:pt x="18288" y="128016"/>
                  </a:lnTo>
                  <a:lnTo>
                    <a:pt x="19812" y="124968"/>
                  </a:lnTo>
                  <a:lnTo>
                    <a:pt x="19812" y="120396"/>
                  </a:lnTo>
                  <a:lnTo>
                    <a:pt x="19812" y="117348"/>
                  </a:lnTo>
                  <a:close/>
                </a:path>
                <a:path extrusionOk="0" h="132714" w="62864">
                  <a:moveTo>
                    <a:pt x="57924" y="131064"/>
                  </a:moveTo>
                  <a:lnTo>
                    <a:pt x="50304" y="131064"/>
                  </a:lnTo>
                  <a:lnTo>
                    <a:pt x="51828" y="132588"/>
                  </a:lnTo>
                  <a:lnTo>
                    <a:pt x="56400" y="132588"/>
                  </a:lnTo>
                  <a:lnTo>
                    <a:pt x="57924" y="131064"/>
                  </a:lnTo>
                  <a:close/>
                </a:path>
                <a:path extrusionOk="0" h="132714" w="62864">
                  <a:moveTo>
                    <a:pt x="62496" y="1270"/>
                  </a:moveTo>
                  <a:lnTo>
                    <a:pt x="61798" y="1270"/>
                  </a:lnTo>
                  <a:lnTo>
                    <a:pt x="61798" y="0"/>
                  </a:lnTo>
                  <a:lnTo>
                    <a:pt x="47256" y="0"/>
                  </a:lnTo>
                  <a:lnTo>
                    <a:pt x="47256" y="1270"/>
                  </a:lnTo>
                  <a:lnTo>
                    <a:pt x="47256" y="129540"/>
                  </a:lnTo>
                  <a:lnTo>
                    <a:pt x="47256" y="130810"/>
                  </a:lnTo>
                  <a:lnTo>
                    <a:pt x="61861" y="130810"/>
                  </a:lnTo>
                  <a:lnTo>
                    <a:pt x="61861" y="129540"/>
                  </a:lnTo>
                  <a:lnTo>
                    <a:pt x="62496" y="129540"/>
                  </a:lnTo>
                  <a:lnTo>
                    <a:pt x="62496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15" name="Google Shape;1115;p24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3804761" y="2750629"/>
              <a:ext cx="70104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24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3897820" y="2729293"/>
              <a:ext cx="123539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" name="Google Shape;1117;p24"/>
            <p:cNvSpPr/>
            <p:nvPr/>
          </p:nvSpPr>
          <p:spPr>
            <a:xfrm>
              <a:off x="4025931" y="2865215"/>
              <a:ext cx="97790" cy="12700"/>
            </a:xfrm>
            <a:custGeom>
              <a:rect b="b" l="l" r="r" t="t"/>
              <a:pathLst>
                <a:path extrusionOk="0" h="12700" w="97789">
                  <a:moveTo>
                    <a:pt x="96107" y="12192"/>
                  </a:moveTo>
                  <a:lnTo>
                    <a:pt x="1524" y="12192"/>
                  </a:lnTo>
                  <a:lnTo>
                    <a:pt x="0" y="1066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96107" y="0"/>
                  </a:lnTo>
                  <a:lnTo>
                    <a:pt x="96107" y="1524"/>
                  </a:lnTo>
                  <a:lnTo>
                    <a:pt x="97631" y="1524"/>
                  </a:lnTo>
                  <a:lnTo>
                    <a:pt x="97631" y="9144"/>
                  </a:lnTo>
                  <a:lnTo>
                    <a:pt x="96107" y="10668"/>
                  </a:lnTo>
                  <a:lnTo>
                    <a:pt x="96107" y="1219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18" name="Google Shape;1118;p24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4140327" y="2750629"/>
              <a:ext cx="73247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" name="Google Shape;1119;p24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4239482" y="2750629"/>
              <a:ext cx="68675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24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4338637" y="2750629"/>
              <a:ext cx="126682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24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4485131" y="2750629"/>
              <a:ext cx="79343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24"/>
            <p:cNvSpPr/>
            <p:nvPr/>
          </p:nvSpPr>
          <p:spPr>
            <a:xfrm>
              <a:off x="4625435" y="2820923"/>
              <a:ext cx="32384" cy="48895"/>
            </a:xfrm>
            <a:custGeom>
              <a:rect b="b" l="l" r="r" t="t"/>
              <a:pathLst>
                <a:path extrusionOk="0" h="48894" w="32385">
                  <a:moveTo>
                    <a:pt x="27527" y="1524"/>
                  </a:moveTo>
                  <a:lnTo>
                    <a:pt x="16859" y="1524"/>
                  </a:lnTo>
                  <a:lnTo>
                    <a:pt x="18383" y="0"/>
                  </a:lnTo>
                  <a:lnTo>
                    <a:pt x="26003" y="0"/>
                  </a:lnTo>
                  <a:lnTo>
                    <a:pt x="27527" y="1524"/>
                  </a:lnTo>
                  <a:close/>
                </a:path>
                <a:path extrusionOk="0" h="48894" w="32385">
                  <a:moveTo>
                    <a:pt x="10763" y="48863"/>
                  </a:moveTo>
                  <a:lnTo>
                    <a:pt x="0" y="48863"/>
                  </a:lnTo>
                  <a:lnTo>
                    <a:pt x="0" y="45815"/>
                  </a:lnTo>
                  <a:lnTo>
                    <a:pt x="13811" y="19812"/>
                  </a:lnTo>
                  <a:lnTo>
                    <a:pt x="13811" y="3048"/>
                  </a:lnTo>
                  <a:lnTo>
                    <a:pt x="15335" y="1524"/>
                  </a:lnTo>
                  <a:lnTo>
                    <a:pt x="30575" y="1524"/>
                  </a:lnTo>
                  <a:lnTo>
                    <a:pt x="30575" y="4572"/>
                  </a:lnTo>
                  <a:lnTo>
                    <a:pt x="32099" y="4572"/>
                  </a:lnTo>
                  <a:lnTo>
                    <a:pt x="32099" y="12192"/>
                  </a:lnTo>
                  <a:lnTo>
                    <a:pt x="30575" y="13716"/>
                  </a:lnTo>
                  <a:lnTo>
                    <a:pt x="30575" y="19812"/>
                  </a:lnTo>
                  <a:lnTo>
                    <a:pt x="29051" y="21336"/>
                  </a:lnTo>
                  <a:lnTo>
                    <a:pt x="29051" y="22860"/>
                  </a:lnTo>
                  <a:lnTo>
                    <a:pt x="27527" y="24384"/>
                  </a:lnTo>
                  <a:lnTo>
                    <a:pt x="27527" y="25908"/>
                  </a:lnTo>
                  <a:lnTo>
                    <a:pt x="26003" y="27432"/>
                  </a:lnTo>
                  <a:lnTo>
                    <a:pt x="12287" y="45815"/>
                  </a:lnTo>
                  <a:lnTo>
                    <a:pt x="12287" y="47339"/>
                  </a:lnTo>
                  <a:lnTo>
                    <a:pt x="10763" y="47339"/>
                  </a:lnTo>
                  <a:lnTo>
                    <a:pt x="10763" y="4886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3" name="Google Shape;1123;p24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4721542" y="2718625"/>
              <a:ext cx="1318164" cy="158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p24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6109811" y="2720149"/>
              <a:ext cx="64103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5" name="Google Shape;1125;p24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6204394" y="2718625"/>
              <a:ext cx="207500" cy="12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24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6434804" y="2720149"/>
              <a:ext cx="134207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24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413385" y="2965989"/>
              <a:ext cx="858964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8" name="Google Shape;1128;p24"/>
            <p:cNvSpPr/>
            <p:nvPr/>
          </p:nvSpPr>
          <p:spPr>
            <a:xfrm>
              <a:off x="405764" y="3191922"/>
              <a:ext cx="46355" cy="125730"/>
            </a:xfrm>
            <a:custGeom>
              <a:rect b="b" l="l" r="r" t="t"/>
              <a:pathLst>
                <a:path extrusionOk="0" h="125729" w="46354">
                  <a:moveTo>
                    <a:pt x="44291" y="1524"/>
                  </a:moveTo>
                  <a:lnTo>
                    <a:pt x="30575" y="1524"/>
                  </a:lnTo>
                  <a:lnTo>
                    <a:pt x="32099" y="0"/>
                  </a:lnTo>
                  <a:lnTo>
                    <a:pt x="42767" y="0"/>
                  </a:lnTo>
                  <a:lnTo>
                    <a:pt x="44291" y="1524"/>
                  </a:lnTo>
                  <a:close/>
                </a:path>
                <a:path extrusionOk="0" h="125729" w="46354">
                  <a:moveTo>
                    <a:pt x="42005" y="111442"/>
                  </a:moveTo>
                  <a:lnTo>
                    <a:pt x="18383" y="111442"/>
                  </a:lnTo>
                  <a:lnTo>
                    <a:pt x="21431" y="109918"/>
                  </a:lnTo>
                  <a:lnTo>
                    <a:pt x="24479" y="109918"/>
                  </a:lnTo>
                  <a:lnTo>
                    <a:pt x="24479" y="108394"/>
                  </a:lnTo>
                  <a:lnTo>
                    <a:pt x="27527" y="105346"/>
                  </a:lnTo>
                  <a:lnTo>
                    <a:pt x="27527" y="103822"/>
                  </a:lnTo>
                  <a:lnTo>
                    <a:pt x="29051" y="100774"/>
                  </a:lnTo>
                  <a:lnTo>
                    <a:pt x="29051" y="1524"/>
                  </a:lnTo>
                  <a:lnTo>
                    <a:pt x="45815" y="1524"/>
                  </a:lnTo>
                  <a:lnTo>
                    <a:pt x="45815" y="102298"/>
                  </a:lnTo>
                  <a:lnTo>
                    <a:pt x="44291" y="105346"/>
                  </a:lnTo>
                  <a:lnTo>
                    <a:pt x="42767" y="109918"/>
                  </a:lnTo>
                  <a:lnTo>
                    <a:pt x="42005" y="111442"/>
                  </a:lnTo>
                  <a:close/>
                </a:path>
                <a:path extrusionOk="0" h="125729" w="46354">
                  <a:moveTo>
                    <a:pt x="6096" y="108394"/>
                  </a:moveTo>
                  <a:lnTo>
                    <a:pt x="1524" y="108394"/>
                  </a:lnTo>
                  <a:lnTo>
                    <a:pt x="1524" y="106870"/>
                  </a:lnTo>
                  <a:lnTo>
                    <a:pt x="6096" y="106870"/>
                  </a:lnTo>
                  <a:lnTo>
                    <a:pt x="6096" y="108394"/>
                  </a:lnTo>
                  <a:close/>
                </a:path>
                <a:path extrusionOk="0" h="125729" w="46354">
                  <a:moveTo>
                    <a:pt x="27527" y="125158"/>
                  </a:moveTo>
                  <a:lnTo>
                    <a:pt x="10668" y="125158"/>
                  </a:lnTo>
                  <a:lnTo>
                    <a:pt x="9144" y="123634"/>
                  </a:lnTo>
                  <a:lnTo>
                    <a:pt x="6096" y="123634"/>
                  </a:lnTo>
                  <a:lnTo>
                    <a:pt x="4572" y="122110"/>
                  </a:lnTo>
                  <a:lnTo>
                    <a:pt x="3048" y="122110"/>
                  </a:lnTo>
                  <a:lnTo>
                    <a:pt x="3048" y="120586"/>
                  </a:lnTo>
                  <a:lnTo>
                    <a:pt x="1524" y="120586"/>
                  </a:lnTo>
                  <a:lnTo>
                    <a:pt x="1524" y="119062"/>
                  </a:lnTo>
                  <a:lnTo>
                    <a:pt x="0" y="117538"/>
                  </a:lnTo>
                  <a:lnTo>
                    <a:pt x="0" y="108394"/>
                  </a:lnTo>
                  <a:lnTo>
                    <a:pt x="9144" y="108394"/>
                  </a:lnTo>
                  <a:lnTo>
                    <a:pt x="10668" y="109918"/>
                  </a:lnTo>
                  <a:lnTo>
                    <a:pt x="13716" y="109918"/>
                  </a:lnTo>
                  <a:lnTo>
                    <a:pt x="15240" y="111442"/>
                  </a:lnTo>
                  <a:lnTo>
                    <a:pt x="42005" y="111442"/>
                  </a:lnTo>
                  <a:lnTo>
                    <a:pt x="38195" y="119062"/>
                  </a:lnTo>
                  <a:lnTo>
                    <a:pt x="35147" y="120586"/>
                  </a:lnTo>
                  <a:lnTo>
                    <a:pt x="30575" y="123634"/>
                  </a:lnTo>
                  <a:lnTo>
                    <a:pt x="27527" y="12515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9" name="Google Shape;1129;p24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477546" y="3190398"/>
              <a:ext cx="109764" cy="126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Google Shape;1130;p24"/>
            <p:cNvSpPr/>
            <p:nvPr/>
          </p:nvSpPr>
          <p:spPr>
            <a:xfrm>
              <a:off x="614832" y="3191928"/>
              <a:ext cx="17145" cy="123189"/>
            </a:xfrm>
            <a:custGeom>
              <a:rect b="b" l="l" r="r" t="t"/>
              <a:pathLst>
                <a:path extrusionOk="0" h="123189" w="17145">
                  <a:moveTo>
                    <a:pt x="16764" y="1206"/>
                  </a:moveTo>
                  <a:lnTo>
                    <a:pt x="14922" y="1206"/>
                  </a:lnTo>
                  <a:lnTo>
                    <a:pt x="13716" y="0"/>
                  </a:lnTo>
                  <a:lnTo>
                    <a:pt x="4572" y="0"/>
                  </a:lnTo>
                  <a:lnTo>
                    <a:pt x="3365" y="1206"/>
                  </a:lnTo>
                  <a:lnTo>
                    <a:pt x="0" y="1206"/>
                  </a:lnTo>
                  <a:lnTo>
                    <a:pt x="0" y="121856"/>
                  </a:lnTo>
                  <a:lnTo>
                    <a:pt x="1524" y="121856"/>
                  </a:lnTo>
                  <a:lnTo>
                    <a:pt x="1524" y="123126"/>
                  </a:lnTo>
                  <a:lnTo>
                    <a:pt x="16383" y="123126"/>
                  </a:lnTo>
                  <a:lnTo>
                    <a:pt x="16383" y="121856"/>
                  </a:lnTo>
                  <a:lnTo>
                    <a:pt x="16764" y="121856"/>
                  </a:lnTo>
                  <a:lnTo>
                    <a:pt x="16764" y="120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1" name="Google Shape;1131;p24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662082" y="3191922"/>
              <a:ext cx="93059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2" name="Google Shape;1132;p24"/>
            <p:cNvSpPr/>
            <p:nvPr/>
          </p:nvSpPr>
          <p:spPr>
            <a:xfrm>
              <a:off x="831437" y="3188874"/>
              <a:ext cx="20320" cy="127000"/>
            </a:xfrm>
            <a:custGeom>
              <a:rect b="b" l="l" r="r" t="t"/>
              <a:pathLst>
                <a:path extrusionOk="0" h="127000" w="20319">
                  <a:moveTo>
                    <a:pt x="16764" y="38195"/>
                  </a:moveTo>
                  <a:lnTo>
                    <a:pt x="3048" y="38195"/>
                  </a:lnTo>
                  <a:lnTo>
                    <a:pt x="3048" y="36671"/>
                  </a:lnTo>
                  <a:lnTo>
                    <a:pt x="16764" y="36671"/>
                  </a:lnTo>
                  <a:lnTo>
                    <a:pt x="16764" y="38195"/>
                  </a:lnTo>
                  <a:close/>
                </a:path>
                <a:path extrusionOk="0" h="127000" w="20319">
                  <a:moveTo>
                    <a:pt x="18288" y="125158"/>
                  </a:moveTo>
                  <a:lnTo>
                    <a:pt x="1524" y="125158"/>
                  </a:lnTo>
                  <a:lnTo>
                    <a:pt x="1524" y="38195"/>
                  </a:lnTo>
                  <a:lnTo>
                    <a:pt x="18288" y="38195"/>
                  </a:lnTo>
                  <a:lnTo>
                    <a:pt x="18288" y="125158"/>
                  </a:lnTo>
                  <a:close/>
                </a:path>
                <a:path extrusionOk="0" h="127000" w="20319">
                  <a:moveTo>
                    <a:pt x="16764" y="126682"/>
                  </a:moveTo>
                  <a:lnTo>
                    <a:pt x="3048" y="126682"/>
                  </a:lnTo>
                  <a:lnTo>
                    <a:pt x="3048" y="125158"/>
                  </a:lnTo>
                  <a:lnTo>
                    <a:pt x="16764" y="125158"/>
                  </a:lnTo>
                  <a:lnTo>
                    <a:pt x="16764" y="126682"/>
                  </a:lnTo>
                  <a:close/>
                </a:path>
                <a:path extrusionOk="0" h="127000" w="20319">
                  <a:moveTo>
                    <a:pt x="13716" y="19812"/>
                  </a:moveTo>
                  <a:lnTo>
                    <a:pt x="6096" y="19812"/>
                  </a:lnTo>
                  <a:lnTo>
                    <a:pt x="3048" y="18288"/>
                  </a:lnTo>
                  <a:lnTo>
                    <a:pt x="1524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9812" y="6096"/>
                  </a:lnTo>
                  <a:lnTo>
                    <a:pt x="19812" y="13716"/>
                  </a:lnTo>
                  <a:lnTo>
                    <a:pt x="18288" y="16764"/>
                  </a:lnTo>
                  <a:lnTo>
                    <a:pt x="16764" y="16764"/>
                  </a:lnTo>
                  <a:lnTo>
                    <a:pt x="16764" y="18288"/>
                  </a:lnTo>
                  <a:lnTo>
                    <a:pt x="13716" y="1981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3" name="Google Shape;1133;p24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875633" y="3188874"/>
              <a:ext cx="305180" cy="128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4" name="Google Shape;1134;p24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205198" y="3224021"/>
              <a:ext cx="161734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5" name="Google Shape;1135;p24"/>
            <p:cNvSpPr/>
            <p:nvPr/>
          </p:nvSpPr>
          <p:spPr>
            <a:xfrm>
              <a:off x="1433988" y="3188874"/>
              <a:ext cx="18415" cy="127000"/>
            </a:xfrm>
            <a:custGeom>
              <a:rect b="b" l="l" r="r" t="t"/>
              <a:pathLst>
                <a:path extrusionOk="0" h="127000" w="18415">
                  <a:moveTo>
                    <a:pt x="15335" y="126682"/>
                  </a:moveTo>
                  <a:lnTo>
                    <a:pt x="1524" y="126682"/>
                  </a:lnTo>
                  <a:lnTo>
                    <a:pt x="1524" y="36671"/>
                  </a:lnTo>
                  <a:lnTo>
                    <a:pt x="16859" y="36671"/>
                  </a:lnTo>
                  <a:lnTo>
                    <a:pt x="16859" y="125158"/>
                  </a:lnTo>
                  <a:lnTo>
                    <a:pt x="15335" y="126682"/>
                  </a:lnTo>
                  <a:close/>
                </a:path>
                <a:path extrusionOk="0" h="127000" w="18415">
                  <a:moveTo>
                    <a:pt x="18383" y="16764"/>
                  </a:moveTo>
                  <a:lnTo>
                    <a:pt x="0" y="16764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2287" y="0"/>
                  </a:lnTo>
                  <a:lnTo>
                    <a:pt x="15335" y="1524"/>
                  </a:lnTo>
                  <a:lnTo>
                    <a:pt x="18383" y="4572"/>
                  </a:lnTo>
                  <a:lnTo>
                    <a:pt x="18383" y="16764"/>
                  </a:lnTo>
                  <a:close/>
                </a:path>
                <a:path extrusionOk="0" h="127000" w="18415">
                  <a:moveTo>
                    <a:pt x="12287" y="19812"/>
                  </a:moveTo>
                  <a:lnTo>
                    <a:pt x="4572" y="19812"/>
                  </a:lnTo>
                  <a:lnTo>
                    <a:pt x="1524" y="16764"/>
                  </a:lnTo>
                  <a:lnTo>
                    <a:pt x="16859" y="16764"/>
                  </a:lnTo>
                  <a:lnTo>
                    <a:pt x="15335" y="18288"/>
                  </a:lnTo>
                  <a:lnTo>
                    <a:pt x="12287" y="1981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6" name="Google Shape;1136;p24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1519486" y="3190398"/>
              <a:ext cx="109764" cy="126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24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1656778" y="3191922"/>
              <a:ext cx="9305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24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822989" y="3188874"/>
              <a:ext cx="826865" cy="128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24"/>
            <p:cNvSpPr/>
            <p:nvPr/>
          </p:nvSpPr>
          <p:spPr>
            <a:xfrm>
              <a:off x="2652890" y="3336746"/>
              <a:ext cx="97790" cy="13970"/>
            </a:xfrm>
            <a:custGeom>
              <a:rect b="b" l="l" r="r" t="t"/>
              <a:pathLst>
                <a:path extrusionOk="0" h="13970" w="97789">
                  <a:moveTo>
                    <a:pt x="97637" y="1270"/>
                  </a:moveTo>
                  <a:lnTo>
                    <a:pt x="96113" y="1270"/>
                  </a:lnTo>
                  <a:lnTo>
                    <a:pt x="96113" y="0"/>
                  </a:lnTo>
                  <a:lnTo>
                    <a:pt x="2667" y="0"/>
                  </a:lnTo>
                  <a:lnTo>
                    <a:pt x="2667" y="1270"/>
                  </a:lnTo>
                  <a:lnTo>
                    <a:pt x="762" y="1270"/>
                  </a:lnTo>
                  <a:lnTo>
                    <a:pt x="762" y="3810"/>
                  </a:lnTo>
                  <a:lnTo>
                    <a:pt x="0" y="3810"/>
                  </a:lnTo>
                  <a:lnTo>
                    <a:pt x="0" y="11430"/>
                  </a:lnTo>
                  <a:lnTo>
                    <a:pt x="1143" y="11430"/>
                  </a:lnTo>
                  <a:lnTo>
                    <a:pt x="1143" y="12700"/>
                  </a:lnTo>
                  <a:lnTo>
                    <a:pt x="2413" y="12700"/>
                  </a:lnTo>
                  <a:lnTo>
                    <a:pt x="2413" y="13970"/>
                  </a:lnTo>
                  <a:lnTo>
                    <a:pt x="96113" y="13970"/>
                  </a:lnTo>
                  <a:lnTo>
                    <a:pt x="96113" y="12700"/>
                  </a:lnTo>
                  <a:lnTo>
                    <a:pt x="97637" y="12700"/>
                  </a:lnTo>
                  <a:lnTo>
                    <a:pt x="97637" y="11430"/>
                  </a:lnTo>
                  <a:lnTo>
                    <a:pt x="97637" y="3810"/>
                  </a:lnTo>
                  <a:lnTo>
                    <a:pt x="97637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0" name="Google Shape;1140;p24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2765869" y="3184302"/>
              <a:ext cx="117443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p24"/>
            <p:cNvSpPr/>
            <p:nvPr/>
          </p:nvSpPr>
          <p:spPr>
            <a:xfrm>
              <a:off x="2953511" y="3236213"/>
              <a:ext cx="79375" cy="50800"/>
            </a:xfrm>
            <a:custGeom>
              <a:rect b="b" l="l" r="r" t="t"/>
              <a:pathLst>
                <a:path extrusionOk="0" h="50800" w="79375">
                  <a:moveTo>
                    <a:pt x="77724" y="12192"/>
                  </a:moveTo>
                  <a:lnTo>
                    <a:pt x="3048" y="12192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77724" y="0"/>
                  </a:lnTo>
                  <a:lnTo>
                    <a:pt x="77724" y="1524"/>
                  </a:lnTo>
                  <a:lnTo>
                    <a:pt x="79248" y="1524"/>
                  </a:lnTo>
                  <a:lnTo>
                    <a:pt x="79248" y="10668"/>
                  </a:lnTo>
                  <a:lnTo>
                    <a:pt x="77724" y="10668"/>
                  </a:lnTo>
                  <a:lnTo>
                    <a:pt x="77724" y="12192"/>
                  </a:lnTo>
                  <a:close/>
                </a:path>
                <a:path extrusionOk="0" h="50800" w="79375">
                  <a:moveTo>
                    <a:pt x="76200" y="50387"/>
                  </a:moveTo>
                  <a:lnTo>
                    <a:pt x="3048" y="50387"/>
                  </a:lnTo>
                  <a:lnTo>
                    <a:pt x="3048" y="48863"/>
                  </a:lnTo>
                  <a:lnTo>
                    <a:pt x="1524" y="48863"/>
                  </a:lnTo>
                  <a:lnTo>
                    <a:pt x="1524" y="47339"/>
                  </a:lnTo>
                  <a:lnTo>
                    <a:pt x="0" y="45815"/>
                  </a:lnTo>
                  <a:lnTo>
                    <a:pt x="0" y="41243"/>
                  </a:lnTo>
                  <a:lnTo>
                    <a:pt x="1524" y="39719"/>
                  </a:lnTo>
                  <a:lnTo>
                    <a:pt x="1524" y="36576"/>
                  </a:lnTo>
                  <a:lnTo>
                    <a:pt x="77724" y="36576"/>
                  </a:lnTo>
                  <a:lnTo>
                    <a:pt x="77724" y="38195"/>
                  </a:lnTo>
                  <a:lnTo>
                    <a:pt x="79248" y="39719"/>
                  </a:lnTo>
                  <a:lnTo>
                    <a:pt x="79248" y="47339"/>
                  </a:lnTo>
                  <a:lnTo>
                    <a:pt x="76200" y="5038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2" name="Google Shape;1142;p24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3096863" y="3202590"/>
              <a:ext cx="866489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3" name="Google Shape;1143;p24"/>
            <p:cNvSpPr/>
            <p:nvPr/>
          </p:nvSpPr>
          <p:spPr>
            <a:xfrm>
              <a:off x="3966400" y="3188880"/>
              <a:ext cx="133350" cy="161925"/>
            </a:xfrm>
            <a:custGeom>
              <a:rect b="b" l="l" r="r" t="t"/>
              <a:pathLst>
                <a:path extrusionOk="0" h="161925" w="133350">
                  <a:moveTo>
                    <a:pt x="97624" y="149136"/>
                  </a:moveTo>
                  <a:lnTo>
                    <a:pt x="96100" y="149136"/>
                  </a:lnTo>
                  <a:lnTo>
                    <a:pt x="96100" y="147866"/>
                  </a:lnTo>
                  <a:lnTo>
                    <a:pt x="2667" y="147866"/>
                  </a:lnTo>
                  <a:lnTo>
                    <a:pt x="2667" y="149136"/>
                  </a:lnTo>
                  <a:lnTo>
                    <a:pt x="762" y="149136"/>
                  </a:lnTo>
                  <a:lnTo>
                    <a:pt x="762" y="151676"/>
                  </a:lnTo>
                  <a:lnTo>
                    <a:pt x="0" y="151676"/>
                  </a:lnTo>
                  <a:lnTo>
                    <a:pt x="0" y="159296"/>
                  </a:lnTo>
                  <a:lnTo>
                    <a:pt x="1143" y="159296"/>
                  </a:lnTo>
                  <a:lnTo>
                    <a:pt x="1143" y="160566"/>
                  </a:lnTo>
                  <a:lnTo>
                    <a:pt x="2413" y="160566"/>
                  </a:lnTo>
                  <a:lnTo>
                    <a:pt x="2413" y="161836"/>
                  </a:lnTo>
                  <a:lnTo>
                    <a:pt x="96735" y="161836"/>
                  </a:lnTo>
                  <a:lnTo>
                    <a:pt x="96735" y="160566"/>
                  </a:lnTo>
                  <a:lnTo>
                    <a:pt x="97624" y="160566"/>
                  </a:lnTo>
                  <a:lnTo>
                    <a:pt x="97624" y="159296"/>
                  </a:lnTo>
                  <a:lnTo>
                    <a:pt x="97624" y="151676"/>
                  </a:lnTo>
                  <a:lnTo>
                    <a:pt x="97624" y="149136"/>
                  </a:lnTo>
                  <a:close/>
                </a:path>
                <a:path extrusionOk="0" h="161925" w="133350">
                  <a:moveTo>
                    <a:pt x="131254" y="38188"/>
                  </a:moveTo>
                  <a:lnTo>
                    <a:pt x="129730" y="36664"/>
                  </a:lnTo>
                  <a:lnTo>
                    <a:pt x="116014" y="36664"/>
                  </a:lnTo>
                  <a:lnTo>
                    <a:pt x="116014" y="126682"/>
                  </a:lnTo>
                  <a:lnTo>
                    <a:pt x="129730" y="126682"/>
                  </a:lnTo>
                  <a:lnTo>
                    <a:pt x="129730" y="125158"/>
                  </a:lnTo>
                  <a:lnTo>
                    <a:pt x="131254" y="125158"/>
                  </a:lnTo>
                  <a:lnTo>
                    <a:pt x="131254" y="38188"/>
                  </a:lnTo>
                  <a:close/>
                </a:path>
                <a:path extrusionOk="0" h="161925" w="133350">
                  <a:moveTo>
                    <a:pt x="132778" y="4572"/>
                  </a:moveTo>
                  <a:lnTo>
                    <a:pt x="129730" y="1524"/>
                  </a:lnTo>
                  <a:lnTo>
                    <a:pt x="126682" y="0"/>
                  </a:lnTo>
                  <a:lnTo>
                    <a:pt x="119062" y="0"/>
                  </a:lnTo>
                  <a:lnTo>
                    <a:pt x="112966" y="6096"/>
                  </a:lnTo>
                  <a:lnTo>
                    <a:pt x="112966" y="13716"/>
                  </a:lnTo>
                  <a:lnTo>
                    <a:pt x="114490" y="16764"/>
                  </a:lnTo>
                  <a:lnTo>
                    <a:pt x="116014" y="16764"/>
                  </a:lnTo>
                  <a:lnTo>
                    <a:pt x="119062" y="19812"/>
                  </a:lnTo>
                  <a:lnTo>
                    <a:pt x="126682" y="19812"/>
                  </a:lnTo>
                  <a:lnTo>
                    <a:pt x="129730" y="18288"/>
                  </a:lnTo>
                  <a:lnTo>
                    <a:pt x="131254" y="16764"/>
                  </a:lnTo>
                  <a:lnTo>
                    <a:pt x="132778" y="16764"/>
                  </a:lnTo>
                  <a:lnTo>
                    <a:pt x="132778" y="457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4" name="Google Shape;1144;p24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4118990" y="3184302"/>
              <a:ext cx="77819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5" name="Google Shape;1145;p24"/>
            <p:cNvSpPr/>
            <p:nvPr/>
          </p:nvSpPr>
          <p:spPr>
            <a:xfrm>
              <a:off x="405764" y="3422427"/>
              <a:ext cx="46355" cy="125730"/>
            </a:xfrm>
            <a:custGeom>
              <a:rect b="b" l="l" r="r" t="t"/>
              <a:pathLst>
                <a:path extrusionOk="0" h="125729" w="46354">
                  <a:moveTo>
                    <a:pt x="41243" y="1524"/>
                  </a:moveTo>
                  <a:lnTo>
                    <a:pt x="35147" y="1524"/>
                  </a:lnTo>
                  <a:lnTo>
                    <a:pt x="35147" y="0"/>
                  </a:lnTo>
                  <a:lnTo>
                    <a:pt x="39719" y="0"/>
                  </a:lnTo>
                  <a:lnTo>
                    <a:pt x="41243" y="1524"/>
                  </a:lnTo>
                  <a:close/>
                </a:path>
                <a:path extrusionOk="0" h="125729" w="46354">
                  <a:moveTo>
                    <a:pt x="42259" y="111537"/>
                  </a:moveTo>
                  <a:lnTo>
                    <a:pt x="21431" y="111537"/>
                  </a:lnTo>
                  <a:lnTo>
                    <a:pt x="22955" y="110013"/>
                  </a:lnTo>
                  <a:lnTo>
                    <a:pt x="24479" y="110013"/>
                  </a:lnTo>
                  <a:lnTo>
                    <a:pt x="24479" y="108394"/>
                  </a:lnTo>
                  <a:lnTo>
                    <a:pt x="26003" y="106870"/>
                  </a:lnTo>
                  <a:lnTo>
                    <a:pt x="27527" y="106870"/>
                  </a:lnTo>
                  <a:lnTo>
                    <a:pt x="27527" y="103822"/>
                  </a:lnTo>
                  <a:lnTo>
                    <a:pt x="29051" y="102298"/>
                  </a:lnTo>
                  <a:lnTo>
                    <a:pt x="29051" y="3048"/>
                  </a:lnTo>
                  <a:lnTo>
                    <a:pt x="30575" y="1524"/>
                  </a:lnTo>
                  <a:lnTo>
                    <a:pt x="44291" y="1524"/>
                  </a:lnTo>
                  <a:lnTo>
                    <a:pt x="45815" y="3048"/>
                  </a:lnTo>
                  <a:lnTo>
                    <a:pt x="45815" y="102298"/>
                  </a:lnTo>
                  <a:lnTo>
                    <a:pt x="44291" y="106870"/>
                  </a:lnTo>
                  <a:lnTo>
                    <a:pt x="42767" y="110013"/>
                  </a:lnTo>
                  <a:lnTo>
                    <a:pt x="42259" y="111537"/>
                  </a:lnTo>
                  <a:close/>
                </a:path>
                <a:path extrusionOk="0" h="125729" w="46354">
                  <a:moveTo>
                    <a:pt x="6096" y="108394"/>
                  </a:moveTo>
                  <a:lnTo>
                    <a:pt x="1524" y="108394"/>
                  </a:lnTo>
                  <a:lnTo>
                    <a:pt x="1524" y="106870"/>
                  </a:lnTo>
                  <a:lnTo>
                    <a:pt x="4572" y="106870"/>
                  </a:lnTo>
                  <a:lnTo>
                    <a:pt x="6096" y="108394"/>
                  </a:lnTo>
                  <a:close/>
                </a:path>
                <a:path extrusionOk="0" h="125729" w="46354">
                  <a:moveTo>
                    <a:pt x="27527" y="125253"/>
                  </a:moveTo>
                  <a:lnTo>
                    <a:pt x="9144" y="125253"/>
                  </a:lnTo>
                  <a:lnTo>
                    <a:pt x="7620" y="123729"/>
                  </a:lnTo>
                  <a:lnTo>
                    <a:pt x="4572" y="123729"/>
                  </a:lnTo>
                  <a:lnTo>
                    <a:pt x="4572" y="122205"/>
                  </a:lnTo>
                  <a:lnTo>
                    <a:pt x="3048" y="122205"/>
                  </a:lnTo>
                  <a:lnTo>
                    <a:pt x="1524" y="120681"/>
                  </a:lnTo>
                  <a:lnTo>
                    <a:pt x="1524" y="119157"/>
                  </a:lnTo>
                  <a:lnTo>
                    <a:pt x="0" y="119157"/>
                  </a:lnTo>
                  <a:lnTo>
                    <a:pt x="0" y="108394"/>
                  </a:lnTo>
                  <a:lnTo>
                    <a:pt x="7620" y="108394"/>
                  </a:lnTo>
                  <a:lnTo>
                    <a:pt x="9144" y="110013"/>
                  </a:lnTo>
                  <a:lnTo>
                    <a:pt x="12192" y="110013"/>
                  </a:lnTo>
                  <a:lnTo>
                    <a:pt x="13716" y="111537"/>
                  </a:lnTo>
                  <a:lnTo>
                    <a:pt x="42259" y="111537"/>
                  </a:lnTo>
                  <a:lnTo>
                    <a:pt x="41243" y="114585"/>
                  </a:lnTo>
                  <a:lnTo>
                    <a:pt x="39719" y="117633"/>
                  </a:lnTo>
                  <a:lnTo>
                    <a:pt x="35147" y="122205"/>
                  </a:lnTo>
                  <a:lnTo>
                    <a:pt x="30575" y="123729"/>
                  </a:lnTo>
                  <a:lnTo>
                    <a:pt x="27527" y="12525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6" name="Google Shape;1146;p24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477488" y="3422427"/>
              <a:ext cx="109823" cy="1252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7" name="Google Shape;1147;p24"/>
            <p:cNvSpPr/>
            <p:nvPr/>
          </p:nvSpPr>
          <p:spPr>
            <a:xfrm>
              <a:off x="614832" y="3422433"/>
              <a:ext cx="17145" cy="125730"/>
            </a:xfrm>
            <a:custGeom>
              <a:rect b="b" l="l" r="r" t="t"/>
              <a:pathLst>
                <a:path extrusionOk="0" h="125729" w="17145">
                  <a:moveTo>
                    <a:pt x="12192" y="123736"/>
                  </a:moveTo>
                  <a:lnTo>
                    <a:pt x="4572" y="123736"/>
                  </a:lnTo>
                  <a:lnTo>
                    <a:pt x="6096" y="125260"/>
                  </a:lnTo>
                  <a:lnTo>
                    <a:pt x="12192" y="125260"/>
                  </a:lnTo>
                  <a:lnTo>
                    <a:pt x="12192" y="123736"/>
                  </a:lnTo>
                  <a:close/>
                </a:path>
                <a:path extrusionOk="0" h="125729" w="17145">
                  <a:moveTo>
                    <a:pt x="12192" y="0"/>
                  </a:moveTo>
                  <a:lnTo>
                    <a:pt x="7620" y="0"/>
                  </a:lnTo>
                  <a:lnTo>
                    <a:pt x="6096" y="1524"/>
                  </a:lnTo>
                  <a:lnTo>
                    <a:pt x="12192" y="1524"/>
                  </a:lnTo>
                  <a:lnTo>
                    <a:pt x="12192" y="0"/>
                  </a:lnTo>
                  <a:close/>
                </a:path>
                <a:path extrusionOk="0" h="125729" w="17145">
                  <a:moveTo>
                    <a:pt x="16764" y="1562"/>
                  </a:moveTo>
                  <a:lnTo>
                    <a:pt x="1524" y="1562"/>
                  </a:lnTo>
                  <a:lnTo>
                    <a:pt x="1524" y="2832"/>
                  </a:lnTo>
                  <a:lnTo>
                    <a:pt x="0" y="2832"/>
                  </a:lnTo>
                  <a:lnTo>
                    <a:pt x="0" y="122212"/>
                  </a:lnTo>
                  <a:lnTo>
                    <a:pt x="635" y="122212"/>
                  </a:lnTo>
                  <a:lnTo>
                    <a:pt x="635" y="123482"/>
                  </a:lnTo>
                  <a:lnTo>
                    <a:pt x="16764" y="123482"/>
                  </a:lnTo>
                  <a:lnTo>
                    <a:pt x="16764" y="122212"/>
                  </a:lnTo>
                  <a:lnTo>
                    <a:pt x="16764" y="2832"/>
                  </a:lnTo>
                  <a:lnTo>
                    <a:pt x="16764" y="156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8" name="Google Shape;1148;p24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662082" y="3423951"/>
              <a:ext cx="93059" cy="1237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p24"/>
            <p:cNvSpPr/>
            <p:nvPr/>
          </p:nvSpPr>
          <p:spPr>
            <a:xfrm>
              <a:off x="829913" y="3420903"/>
              <a:ext cx="20320" cy="127000"/>
            </a:xfrm>
            <a:custGeom>
              <a:rect b="b" l="l" r="r" t="t"/>
              <a:pathLst>
                <a:path extrusionOk="0" h="127000" w="20319">
                  <a:moveTo>
                    <a:pt x="16764" y="125253"/>
                  </a:moveTo>
                  <a:lnTo>
                    <a:pt x="1524" y="125253"/>
                  </a:lnTo>
                  <a:lnTo>
                    <a:pt x="1524" y="36671"/>
                  </a:lnTo>
                  <a:lnTo>
                    <a:pt x="3048" y="36671"/>
                  </a:lnTo>
                  <a:lnTo>
                    <a:pt x="3048" y="35147"/>
                  </a:lnTo>
                  <a:lnTo>
                    <a:pt x="16764" y="35147"/>
                  </a:lnTo>
                  <a:lnTo>
                    <a:pt x="16764" y="125253"/>
                  </a:lnTo>
                  <a:close/>
                </a:path>
                <a:path extrusionOk="0" h="127000" w="20319">
                  <a:moveTo>
                    <a:pt x="13716" y="126777"/>
                  </a:moveTo>
                  <a:lnTo>
                    <a:pt x="6096" y="126777"/>
                  </a:lnTo>
                  <a:lnTo>
                    <a:pt x="4572" y="125253"/>
                  </a:lnTo>
                  <a:lnTo>
                    <a:pt x="13716" y="125253"/>
                  </a:lnTo>
                  <a:lnTo>
                    <a:pt x="13716" y="126777"/>
                  </a:lnTo>
                  <a:close/>
                </a:path>
                <a:path extrusionOk="0" h="127000" w="20319">
                  <a:moveTo>
                    <a:pt x="15240" y="18383"/>
                  </a:moveTo>
                  <a:lnTo>
                    <a:pt x="3048" y="18383"/>
                  </a:lnTo>
                  <a:lnTo>
                    <a:pt x="0" y="1533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9812" y="6096"/>
                  </a:lnTo>
                  <a:lnTo>
                    <a:pt x="19812" y="12287"/>
                  </a:lnTo>
                  <a:lnTo>
                    <a:pt x="18288" y="15335"/>
                  </a:lnTo>
                  <a:lnTo>
                    <a:pt x="15240" y="183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0" name="Google Shape;1150;p24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878681" y="3454526"/>
              <a:ext cx="262413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24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1165478" y="3420903"/>
              <a:ext cx="199929" cy="126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" name="Google Shape;1152;p24"/>
            <p:cNvSpPr/>
            <p:nvPr/>
          </p:nvSpPr>
          <p:spPr>
            <a:xfrm>
              <a:off x="1391310" y="3414813"/>
              <a:ext cx="59690" cy="133350"/>
            </a:xfrm>
            <a:custGeom>
              <a:rect b="b" l="l" r="r" t="t"/>
              <a:pathLst>
                <a:path extrusionOk="0" h="133350" w="59690">
                  <a:moveTo>
                    <a:pt x="13716" y="131356"/>
                  </a:moveTo>
                  <a:lnTo>
                    <a:pt x="3048" y="131356"/>
                  </a:lnTo>
                  <a:lnTo>
                    <a:pt x="4572" y="132880"/>
                  </a:lnTo>
                  <a:lnTo>
                    <a:pt x="12192" y="132880"/>
                  </a:lnTo>
                  <a:lnTo>
                    <a:pt x="13716" y="131356"/>
                  </a:lnTo>
                  <a:close/>
                </a:path>
                <a:path extrusionOk="0" h="133350" w="59690">
                  <a:moveTo>
                    <a:pt x="15240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15240" y="1524"/>
                  </a:lnTo>
                  <a:lnTo>
                    <a:pt x="15240" y="0"/>
                  </a:lnTo>
                  <a:close/>
                </a:path>
                <a:path extrusionOk="0" h="133350" w="59690">
                  <a:moveTo>
                    <a:pt x="16764" y="1562"/>
                  </a:moveTo>
                  <a:lnTo>
                    <a:pt x="0" y="1562"/>
                  </a:lnTo>
                  <a:lnTo>
                    <a:pt x="0" y="129832"/>
                  </a:lnTo>
                  <a:lnTo>
                    <a:pt x="1524" y="129832"/>
                  </a:lnTo>
                  <a:lnTo>
                    <a:pt x="1524" y="131102"/>
                  </a:lnTo>
                  <a:lnTo>
                    <a:pt x="16129" y="131102"/>
                  </a:lnTo>
                  <a:lnTo>
                    <a:pt x="16129" y="129832"/>
                  </a:lnTo>
                  <a:lnTo>
                    <a:pt x="16764" y="129832"/>
                  </a:lnTo>
                  <a:lnTo>
                    <a:pt x="16764" y="1562"/>
                  </a:lnTo>
                  <a:close/>
                </a:path>
                <a:path extrusionOk="0" h="133350" w="59690">
                  <a:moveTo>
                    <a:pt x="57912" y="41249"/>
                  </a:moveTo>
                  <a:lnTo>
                    <a:pt x="44196" y="41249"/>
                  </a:lnTo>
                  <a:lnTo>
                    <a:pt x="44196" y="42773"/>
                  </a:lnTo>
                  <a:lnTo>
                    <a:pt x="42672" y="42773"/>
                  </a:lnTo>
                  <a:lnTo>
                    <a:pt x="42672" y="131356"/>
                  </a:lnTo>
                  <a:lnTo>
                    <a:pt x="45720" y="131356"/>
                  </a:lnTo>
                  <a:lnTo>
                    <a:pt x="47244" y="132880"/>
                  </a:lnTo>
                  <a:lnTo>
                    <a:pt x="54864" y="132880"/>
                  </a:lnTo>
                  <a:lnTo>
                    <a:pt x="54864" y="131356"/>
                  </a:lnTo>
                  <a:lnTo>
                    <a:pt x="57912" y="131356"/>
                  </a:lnTo>
                  <a:lnTo>
                    <a:pt x="57912" y="41249"/>
                  </a:lnTo>
                  <a:close/>
                </a:path>
                <a:path extrusionOk="0" h="133350" w="59690">
                  <a:moveTo>
                    <a:pt x="59524" y="9144"/>
                  </a:moveTo>
                  <a:lnTo>
                    <a:pt x="57912" y="7620"/>
                  </a:lnTo>
                  <a:lnTo>
                    <a:pt x="56388" y="6096"/>
                  </a:lnTo>
                  <a:lnTo>
                    <a:pt x="44196" y="6096"/>
                  </a:lnTo>
                  <a:lnTo>
                    <a:pt x="41148" y="9144"/>
                  </a:lnTo>
                  <a:lnTo>
                    <a:pt x="41148" y="21437"/>
                  </a:lnTo>
                  <a:lnTo>
                    <a:pt x="44196" y="24485"/>
                  </a:lnTo>
                  <a:lnTo>
                    <a:pt x="56388" y="24485"/>
                  </a:lnTo>
                  <a:lnTo>
                    <a:pt x="57912" y="22961"/>
                  </a:lnTo>
                  <a:lnTo>
                    <a:pt x="59524" y="21437"/>
                  </a:lnTo>
                  <a:lnTo>
                    <a:pt x="59524" y="914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3" name="Google Shape;1153;p24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1481328" y="3454527"/>
              <a:ext cx="73247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24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574387" y="3454527"/>
              <a:ext cx="79343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5" name="Google Shape;1155;p24"/>
            <p:cNvSpPr/>
            <p:nvPr/>
          </p:nvSpPr>
          <p:spPr>
            <a:xfrm>
              <a:off x="1722297" y="3414813"/>
              <a:ext cx="66040" cy="133350"/>
            </a:xfrm>
            <a:custGeom>
              <a:rect b="b" l="l" r="r" t="t"/>
              <a:pathLst>
                <a:path extrusionOk="0" h="133350" w="66039">
                  <a:moveTo>
                    <a:pt x="18389" y="42773"/>
                  </a:moveTo>
                  <a:lnTo>
                    <a:pt x="16865" y="42773"/>
                  </a:lnTo>
                  <a:lnTo>
                    <a:pt x="16865" y="41249"/>
                  </a:lnTo>
                  <a:lnTo>
                    <a:pt x="4572" y="41249"/>
                  </a:lnTo>
                  <a:lnTo>
                    <a:pt x="3048" y="42773"/>
                  </a:lnTo>
                  <a:lnTo>
                    <a:pt x="3048" y="131356"/>
                  </a:lnTo>
                  <a:lnTo>
                    <a:pt x="6096" y="131356"/>
                  </a:lnTo>
                  <a:lnTo>
                    <a:pt x="6096" y="132880"/>
                  </a:lnTo>
                  <a:lnTo>
                    <a:pt x="13817" y="132880"/>
                  </a:lnTo>
                  <a:lnTo>
                    <a:pt x="15341" y="131356"/>
                  </a:lnTo>
                  <a:lnTo>
                    <a:pt x="18389" y="131356"/>
                  </a:lnTo>
                  <a:lnTo>
                    <a:pt x="18389" y="42773"/>
                  </a:lnTo>
                  <a:close/>
                </a:path>
                <a:path extrusionOk="0" h="133350" w="66039">
                  <a:moveTo>
                    <a:pt x="19913" y="9144"/>
                  </a:moveTo>
                  <a:lnTo>
                    <a:pt x="16865" y="6096"/>
                  </a:lnTo>
                  <a:lnTo>
                    <a:pt x="4572" y="6096"/>
                  </a:lnTo>
                  <a:lnTo>
                    <a:pt x="1524" y="9144"/>
                  </a:lnTo>
                  <a:lnTo>
                    <a:pt x="0" y="12192"/>
                  </a:lnTo>
                  <a:lnTo>
                    <a:pt x="0" y="18389"/>
                  </a:lnTo>
                  <a:lnTo>
                    <a:pt x="1524" y="21437"/>
                  </a:lnTo>
                  <a:lnTo>
                    <a:pt x="4572" y="24485"/>
                  </a:lnTo>
                  <a:lnTo>
                    <a:pt x="16865" y="24485"/>
                  </a:lnTo>
                  <a:lnTo>
                    <a:pt x="19913" y="21437"/>
                  </a:lnTo>
                  <a:lnTo>
                    <a:pt x="19913" y="9144"/>
                  </a:lnTo>
                  <a:close/>
                </a:path>
                <a:path extrusionOk="0" h="133350" w="66039">
                  <a:moveTo>
                    <a:pt x="65633" y="1524"/>
                  </a:moveTo>
                  <a:lnTo>
                    <a:pt x="64109" y="1524"/>
                  </a:lnTo>
                  <a:lnTo>
                    <a:pt x="64109" y="0"/>
                  </a:lnTo>
                  <a:lnTo>
                    <a:pt x="50393" y="0"/>
                  </a:lnTo>
                  <a:lnTo>
                    <a:pt x="50393" y="1524"/>
                  </a:lnTo>
                  <a:lnTo>
                    <a:pt x="48869" y="1524"/>
                  </a:lnTo>
                  <a:lnTo>
                    <a:pt x="48869" y="129832"/>
                  </a:lnTo>
                  <a:lnTo>
                    <a:pt x="50393" y="131356"/>
                  </a:lnTo>
                  <a:lnTo>
                    <a:pt x="51917" y="131356"/>
                  </a:lnTo>
                  <a:lnTo>
                    <a:pt x="53441" y="132880"/>
                  </a:lnTo>
                  <a:lnTo>
                    <a:pt x="61061" y="132880"/>
                  </a:lnTo>
                  <a:lnTo>
                    <a:pt x="62585" y="131356"/>
                  </a:lnTo>
                  <a:lnTo>
                    <a:pt x="64109" y="131356"/>
                  </a:lnTo>
                  <a:lnTo>
                    <a:pt x="65633" y="129832"/>
                  </a:lnTo>
                  <a:lnTo>
                    <a:pt x="65633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6" name="Google Shape;1156;p24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1855089" y="3422427"/>
              <a:ext cx="109775" cy="125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Google Shape;1157;p24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1987772" y="3423951"/>
              <a:ext cx="93059" cy="1237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p24"/>
            <p:cNvSpPr/>
            <p:nvPr/>
          </p:nvSpPr>
          <p:spPr>
            <a:xfrm>
              <a:off x="2247036" y="3415105"/>
              <a:ext cx="160655" cy="132715"/>
            </a:xfrm>
            <a:custGeom>
              <a:rect b="b" l="l" r="r" t="t"/>
              <a:pathLst>
                <a:path extrusionOk="0" h="132714" w="160655">
                  <a:moveTo>
                    <a:pt x="16852" y="42481"/>
                  </a:moveTo>
                  <a:lnTo>
                    <a:pt x="15328" y="40957"/>
                  </a:lnTo>
                  <a:lnTo>
                    <a:pt x="3048" y="40957"/>
                  </a:lnTo>
                  <a:lnTo>
                    <a:pt x="3048" y="42481"/>
                  </a:lnTo>
                  <a:lnTo>
                    <a:pt x="1524" y="42481"/>
                  </a:lnTo>
                  <a:lnTo>
                    <a:pt x="1524" y="131064"/>
                  </a:lnTo>
                  <a:lnTo>
                    <a:pt x="4660" y="131064"/>
                  </a:lnTo>
                  <a:lnTo>
                    <a:pt x="4660" y="132588"/>
                  </a:lnTo>
                  <a:lnTo>
                    <a:pt x="13804" y="132588"/>
                  </a:lnTo>
                  <a:lnTo>
                    <a:pt x="13804" y="131064"/>
                  </a:lnTo>
                  <a:lnTo>
                    <a:pt x="16852" y="131064"/>
                  </a:lnTo>
                  <a:lnTo>
                    <a:pt x="16852" y="42481"/>
                  </a:lnTo>
                  <a:close/>
                </a:path>
                <a:path extrusionOk="0" h="132714" w="160655">
                  <a:moveTo>
                    <a:pt x="18376" y="8851"/>
                  </a:moveTo>
                  <a:lnTo>
                    <a:pt x="15328" y="5803"/>
                  </a:lnTo>
                  <a:lnTo>
                    <a:pt x="3048" y="5803"/>
                  </a:lnTo>
                  <a:lnTo>
                    <a:pt x="0" y="8851"/>
                  </a:lnTo>
                  <a:lnTo>
                    <a:pt x="0" y="21145"/>
                  </a:lnTo>
                  <a:lnTo>
                    <a:pt x="3048" y="24193"/>
                  </a:lnTo>
                  <a:lnTo>
                    <a:pt x="15328" y="24193"/>
                  </a:lnTo>
                  <a:lnTo>
                    <a:pt x="18376" y="21145"/>
                  </a:lnTo>
                  <a:lnTo>
                    <a:pt x="18376" y="8851"/>
                  </a:lnTo>
                  <a:close/>
                </a:path>
                <a:path extrusionOk="0" h="132714" w="160655">
                  <a:moveTo>
                    <a:pt x="61150" y="131064"/>
                  </a:moveTo>
                  <a:lnTo>
                    <a:pt x="52006" y="131064"/>
                  </a:lnTo>
                  <a:lnTo>
                    <a:pt x="52006" y="132588"/>
                  </a:lnTo>
                  <a:lnTo>
                    <a:pt x="59626" y="132588"/>
                  </a:lnTo>
                  <a:lnTo>
                    <a:pt x="61150" y="131064"/>
                  </a:lnTo>
                  <a:close/>
                </a:path>
                <a:path extrusionOk="0" h="132714" w="160655">
                  <a:moveTo>
                    <a:pt x="64198" y="1270"/>
                  </a:moveTo>
                  <a:lnTo>
                    <a:pt x="63588" y="1270"/>
                  </a:lnTo>
                  <a:lnTo>
                    <a:pt x="63588" y="0"/>
                  </a:lnTo>
                  <a:lnTo>
                    <a:pt x="48958" y="0"/>
                  </a:lnTo>
                  <a:lnTo>
                    <a:pt x="48958" y="1270"/>
                  </a:lnTo>
                  <a:lnTo>
                    <a:pt x="48958" y="130810"/>
                  </a:lnTo>
                  <a:lnTo>
                    <a:pt x="64198" y="130810"/>
                  </a:lnTo>
                  <a:lnTo>
                    <a:pt x="64198" y="1270"/>
                  </a:lnTo>
                  <a:close/>
                </a:path>
                <a:path extrusionOk="0" h="132714" w="160655">
                  <a:moveTo>
                    <a:pt x="109918" y="114198"/>
                  </a:moveTo>
                  <a:lnTo>
                    <a:pt x="106870" y="111150"/>
                  </a:lnTo>
                  <a:lnTo>
                    <a:pt x="103822" y="109626"/>
                  </a:lnTo>
                  <a:lnTo>
                    <a:pt x="96202" y="109626"/>
                  </a:lnTo>
                  <a:lnTo>
                    <a:pt x="93154" y="111150"/>
                  </a:lnTo>
                  <a:lnTo>
                    <a:pt x="93154" y="112674"/>
                  </a:lnTo>
                  <a:lnTo>
                    <a:pt x="91630" y="114198"/>
                  </a:lnTo>
                  <a:lnTo>
                    <a:pt x="90106" y="117335"/>
                  </a:lnTo>
                  <a:lnTo>
                    <a:pt x="90106" y="126479"/>
                  </a:lnTo>
                  <a:lnTo>
                    <a:pt x="91630" y="128003"/>
                  </a:lnTo>
                  <a:lnTo>
                    <a:pt x="91630" y="129527"/>
                  </a:lnTo>
                  <a:lnTo>
                    <a:pt x="93154" y="131051"/>
                  </a:lnTo>
                  <a:lnTo>
                    <a:pt x="96202" y="132575"/>
                  </a:lnTo>
                  <a:lnTo>
                    <a:pt x="103822" y="132575"/>
                  </a:lnTo>
                  <a:lnTo>
                    <a:pt x="106870" y="131051"/>
                  </a:lnTo>
                  <a:lnTo>
                    <a:pt x="109918" y="128003"/>
                  </a:lnTo>
                  <a:lnTo>
                    <a:pt x="109918" y="120383"/>
                  </a:lnTo>
                  <a:lnTo>
                    <a:pt x="109918" y="114198"/>
                  </a:lnTo>
                  <a:close/>
                </a:path>
                <a:path extrusionOk="0" h="132714" w="160655">
                  <a:moveTo>
                    <a:pt x="158788" y="42481"/>
                  </a:moveTo>
                  <a:lnTo>
                    <a:pt x="157264" y="42481"/>
                  </a:lnTo>
                  <a:lnTo>
                    <a:pt x="157264" y="40957"/>
                  </a:lnTo>
                  <a:lnTo>
                    <a:pt x="143548" y="40957"/>
                  </a:lnTo>
                  <a:lnTo>
                    <a:pt x="143548" y="42481"/>
                  </a:lnTo>
                  <a:lnTo>
                    <a:pt x="142024" y="42481"/>
                  </a:lnTo>
                  <a:lnTo>
                    <a:pt x="142024" y="129540"/>
                  </a:lnTo>
                  <a:lnTo>
                    <a:pt x="143548" y="129540"/>
                  </a:lnTo>
                  <a:lnTo>
                    <a:pt x="143548" y="131064"/>
                  </a:lnTo>
                  <a:lnTo>
                    <a:pt x="145072" y="131064"/>
                  </a:lnTo>
                  <a:lnTo>
                    <a:pt x="146596" y="132588"/>
                  </a:lnTo>
                  <a:lnTo>
                    <a:pt x="154216" y="132588"/>
                  </a:lnTo>
                  <a:lnTo>
                    <a:pt x="155740" y="131064"/>
                  </a:lnTo>
                  <a:lnTo>
                    <a:pt x="157264" y="131064"/>
                  </a:lnTo>
                  <a:lnTo>
                    <a:pt x="158788" y="129540"/>
                  </a:lnTo>
                  <a:lnTo>
                    <a:pt x="158788" y="42481"/>
                  </a:lnTo>
                  <a:close/>
                </a:path>
                <a:path extrusionOk="0" h="132714" w="160655">
                  <a:moveTo>
                    <a:pt x="160312" y="11899"/>
                  </a:moveTo>
                  <a:lnTo>
                    <a:pt x="158788" y="8851"/>
                  </a:lnTo>
                  <a:lnTo>
                    <a:pt x="158788" y="7327"/>
                  </a:lnTo>
                  <a:lnTo>
                    <a:pt x="157264" y="5803"/>
                  </a:lnTo>
                  <a:lnTo>
                    <a:pt x="143548" y="5803"/>
                  </a:lnTo>
                  <a:lnTo>
                    <a:pt x="143548" y="7327"/>
                  </a:lnTo>
                  <a:lnTo>
                    <a:pt x="142024" y="8851"/>
                  </a:lnTo>
                  <a:lnTo>
                    <a:pt x="140500" y="11899"/>
                  </a:lnTo>
                  <a:lnTo>
                    <a:pt x="140500" y="18097"/>
                  </a:lnTo>
                  <a:lnTo>
                    <a:pt x="142024" y="21145"/>
                  </a:lnTo>
                  <a:lnTo>
                    <a:pt x="143548" y="22669"/>
                  </a:lnTo>
                  <a:lnTo>
                    <a:pt x="143548" y="24193"/>
                  </a:lnTo>
                  <a:lnTo>
                    <a:pt x="157264" y="24193"/>
                  </a:lnTo>
                  <a:lnTo>
                    <a:pt x="158788" y="22669"/>
                  </a:lnTo>
                  <a:lnTo>
                    <a:pt x="158788" y="21145"/>
                  </a:lnTo>
                  <a:lnTo>
                    <a:pt x="160312" y="18097"/>
                  </a:lnTo>
                  <a:lnTo>
                    <a:pt x="160312" y="1189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9" name="Google Shape;1159;p24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2431732" y="3420903"/>
              <a:ext cx="305085" cy="12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24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2761297" y="3454526"/>
              <a:ext cx="161639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24"/>
            <p:cNvSpPr/>
            <p:nvPr/>
          </p:nvSpPr>
          <p:spPr>
            <a:xfrm>
              <a:off x="2929026" y="3420909"/>
              <a:ext cx="133350" cy="160655"/>
            </a:xfrm>
            <a:custGeom>
              <a:rect b="b" l="l" r="r" t="t"/>
              <a:pathLst>
                <a:path extrusionOk="0" h="160654" w="133350">
                  <a:moveTo>
                    <a:pt x="99161" y="151155"/>
                  </a:moveTo>
                  <a:lnTo>
                    <a:pt x="97637" y="149631"/>
                  </a:lnTo>
                  <a:lnTo>
                    <a:pt x="97637" y="148107"/>
                  </a:lnTo>
                  <a:lnTo>
                    <a:pt x="1524" y="148107"/>
                  </a:lnTo>
                  <a:lnTo>
                    <a:pt x="1524" y="149631"/>
                  </a:lnTo>
                  <a:lnTo>
                    <a:pt x="0" y="152679"/>
                  </a:lnTo>
                  <a:lnTo>
                    <a:pt x="0" y="155727"/>
                  </a:lnTo>
                  <a:lnTo>
                    <a:pt x="1524" y="157251"/>
                  </a:lnTo>
                  <a:lnTo>
                    <a:pt x="1524" y="160299"/>
                  </a:lnTo>
                  <a:lnTo>
                    <a:pt x="97637" y="160299"/>
                  </a:lnTo>
                  <a:lnTo>
                    <a:pt x="97637" y="157251"/>
                  </a:lnTo>
                  <a:lnTo>
                    <a:pt x="99161" y="155727"/>
                  </a:lnTo>
                  <a:lnTo>
                    <a:pt x="99161" y="151155"/>
                  </a:lnTo>
                  <a:close/>
                </a:path>
                <a:path extrusionOk="0" h="160654" w="133350">
                  <a:moveTo>
                    <a:pt x="131254" y="36677"/>
                  </a:moveTo>
                  <a:lnTo>
                    <a:pt x="129730" y="36677"/>
                  </a:lnTo>
                  <a:lnTo>
                    <a:pt x="129730" y="35153"/>
                  </a:lnTo>
                  <a:lnTo>
                    <a:pt x="117449" y="35153"/>
                  </a:lnTo>
                  <a:lnTo>
                    <a:pt x="115925" y="36677"/>
                  </a:lnTo>
                  <a:lnTo>
                    <a:pt x="115925" y="125260"/>
                  </a:lnTo>
                  <a:lnTo>
                    <a:pt x="118973" y="125260"/>
                  </a:lnTo>
                  <a:lnTo>
                    <a:pt x="118973" y="126784"/>
                  </a:lnTo>
                  <a:lnTo>
                    <a:pt x="126682" y="126784"/>
                  </a:lnTo>
                  <a:lnTo>
                    <a:pt x="128206" y="125260"/>
                  </a:lnTo>
                  <a:lnTo>
                    <a:pt x="131254" y="125260"/>
                  </a:lnTo>
                  <a:lnTo>
                    <a:pt x="131254" y="36677"/>
                  </a:lnTo>
                  <a:close/>
                </a:path>
                <a:path extrusionOk="0" h="160654" w="133350">
                  <a:moveTo>
                    <a:pt x="132778" y="3048"/>
                  </a:moveTo>
                  <a:lnTo>
                    <a:pt x="129730" y="0"/>
                  </a:lnTo>
                  <a:lnTo>
                    <a:pt x="117449" y="0"/>
                  </a:lnTo>
                  <a:lnTo>
                    <a:pt x="114401" y="3048"/>
                  </a:lnTo>
                  <a:lnTo>
                    <a:pt x="112877" y="6096"/>
                  </a:lnTo>
                  <a:lnTo>
                    <a:pt x="112877" y="12293"/>
                  </a:lnTo>
                  <a:lnTo>
                    <a:pt x="114401" y="15341"/>
                  </a:lnTo>
                  <a:lnTo>
                    <a:pt x="117449" y="18389"/>
                  </a:lnTo>
                  <a:lnTo>
                    <a:pt x="129730" y="18389"/>
                  </a:lnTo>
                  <a:lnTo>
                    <a:pt x="132778" y="15341"/>
                  </a:lnTo>
                  <a:lnTo>
                    <a:pt x="132778" y="304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62" name="Google Shape;1162;p24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3081623" y="3414807"/>
              <a:ext cx="77819" cy="132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3" name="Google Shape;1163;p24"/>
            <p:cNvSpPr/>
            <p:nvPr/>
          </p:nvSpPr>
          <p:spPr>
            <a:xfrm>
              <a:off x="3231159" y="3420909"/>
              <a:ext cx="259715" cy="127000"/>
            </a:xfrm>
            <a:custGeom>
              <a:rect b="b" l="l" r="r" t="t"/>
              <a:pathLst>
                <a:path extrusionOk="0" h="127000" w="259714">
                  <a:moveTo>
                    <a:pt x="79248" y="85534"/>
                  </a:moveTo>
                  <a:lnTo>
                    <a:pt x="77724" y="84010"/>
                  </a:lnTo>
                  <a:lnTo>
                    <a:pt x="77724" y="82486"/>
                  </a:lnTo>
                  <a:lnTo>
                    <a:pt x="1524" y="82486"/>
                  </a:lnTo>
                  <a:lnTo>
                    <a:pt x="1524" y="84010"/>
                  </a:lnTo>
                  <a:lnTo>
                    <a:pt x="0" y="85534"/>
                  </a:lnTo>
                  <a:lnTo>
                    <a:pt x="0" y="93154"/>
                  </a:lnTo>
                  <a:lnTo>
                    <a:pt x="1524" y="94678"/>
                  </a:lnTo>
                  <a:lnTo>
                    <a:pt x="1524" y="96202"/>
                  </a:lnTo>
                  <a:lnTo>
                    <a:pt x="77724" y="96202"/>
                  </a:lnTo>
                  <a:lnTo>
                    <a:pt x="77724" y="94678"/>
                  </a:lnTo>
                  <a:lnTo>
                    <a:pt x="79248" y="93154"/>
                  </a:lnTo>
                  <a:lnTo>
                    <a:pt x="79248" y="85534"/>
                  </a:lnTo>
                  <a:close/>
                </a:path>
                <a:path extrusionOk="0" h="127000" w="259714">
                  <a:moveTo>
                    <a:pt x="79248" y="48869"/>
                  </a:moveTo>
                  <a:lnTo>
                    <a:pt x="77724" y="47345"/>
                  </a:lnTo>
                  <a:lnTo>
                    <a:pt x="77724" y="45821"/>
                  </a:lnTo>
                  <a:lnTo>
                    <a:pt x="1524" y="45821"/>
                  </a:lnTo>
                  <a:lnTo>
                    <a:pt x="1524" y="47345"/>
                  </a:lnTo>
                  <a:lnTo>
                    <a:pt x="0" y="48869"/>
                  </a:lnTo>
                  <a:lnTo>
                    <a:pt x="0" y="56489"/>
                  </a:lnTo>
                  <a:lnTo>
                    <a:pt x="1524" y="58013"/>
                  </a:lnTo>
                  <a:lnTo>
                    <a:pt x="3048" y="59626"/>
                  </a:lnTo>
                  <a:lnTo>
                    <a:pt x="76200" y="59626"/>
                  </a:lnTo>
                  <a:lnTo>
                    <a:pt x="77724" y="58013"/>
                  </a:lnTo>
                  <a:lnTo>
                    <a:pt x="79248" y="56489"/>
                  </a:lnTo>
                  <a:lnTo>
                    <a:pt x="79248" y="48869"/>
                  </a:lnTo>
                  <a:close/>
                </a:path>
                <a:path extrusionOk="0" h="127000" w="259714">
                  <a:moveTo>
                    <a:pt x="163156" y="35153"/>
                  </a:moveTo>
                  <a:lnTo>
                    <a:pt x="149440" y="35153"/>
                  </a:lnTo>
                  <a:lnTo>
                    <a:pt x="149440" y="36677"/>
                  </a:lnTo>
                  <a:lnTo>
                    <a:pt x="147916" y="36677"/>
                  </a:lnTo>
                  <a:lnTo>
                    <a:pt x="147916" y="125260"/>
                  </a:lnTo>
                  <a:lnTo>
                    <a:pt x="150964" y="125260"/>
                  </a:lnTo>
                  <a:lnTo>
                    <a:pt x="152488" y="126784"/>
                  </a:lnTo>
                  <a:lnTo>
                    <a:pt x="160108" y="126784"/>
                  </a:lnTo>
                  <a:lnTo>
                    <a:pt x="161632" y="125260"/>
                  </a:lnTo>
                  <a:lnTo>
                    <a:pt x="163156" y="125260"/>
                  </a:lnTo>
                  <a:lnTo>
                    <a:pt x="163156" y="35153"/>
                  </a:lnTo>
                  <a:close/>
                </a:path>
                <a:path extrusionOk="0" h="127000" w="259714">
                  <a:moveTo>
                    <a:pt x="166204" y="6096"/>
                  </a:moveTo>
                  <a:lnTo>
                    <a:pt x="164680" y="3048"/>
                  </a:lnTo>
                  <a:lnTo>
                    <a:pt x="161632" y="0"/>
                  </a:lnTo>
                  <a:lnTo>
                    <a:pt x="149440" y="0"/>
                  </a:lnTo>
                  <a:lnTo>
                    <a:pt x="146392" y="3048"/>
                  </a:lnTo>
                  <a:lnTo>
                    <a:pt x="146392" y="15341"/>
                  </a:lnTo>
                  <a:lnTo>
                    <a:pt x="149440" y="18389"/>
                  </a:lnTo>
                  <a:lnTo>
                    <a:pt x="161632" y="18389"/>
                  </a:lnTo>
                  <a:lnTo>
                    <a:pt x="164680" y="15341"/>
                  </a:lnTo>
                  <a:lnTo>
                    <a:pt x="166204" y="12293"/>
                  </a:lnTo>
                  <a:lnTo>
                    <a:pt x="166204" y="6096"/>
                  </a:lnTo>
                  <a:close/>
                </a:path>
                <a:path extrusionOk="0" h="127000" w="259714">
                  <a:moveTo>
                    <a:pt x="215074" y="108394"/>
                  </a:moveTo>
                  <a:lnTo>
                    <a:pt x="212026" y="105346"/>
                  </a:lnTo>
                  <a:lnTo>
                    <a:pt x="208978" y="103822"/>
                  </a:lnTo>
                  <a:lnTo>
                    <a:pt x="201358" y="103822"/>
                  </a:lnTo>
                  <a:lnTo>
                    <a:pt x="198310" y="105346"/>
                  </a:lnTo>
                  <a:lnTo>
                    <a:pt x="195262" y="108394"/>
                  </a:lnTo>
                  <a:lnTo>
                    <a:pt x="195262" y="122199"/>
                  </a:lnTo>
                  <a:lnTo>
                    <a:pt x="198310" y="125247"/>
                  </a:lnTo>
                  <a:lnTo>
                    <a:pt x="201358" y="126771"/>
                  </a:lnTo>
                  <a:lnTo>
                    <a:pt x="208978" y="126771"/>
                  </a:lnTo>
                  <a:lnTo>
                    <a:pt x="212026" y="125247"/>
                  </a:lnTo>
                  <a:lnTo>
                    <a:pt x="215074" y="122199"/>
                  </a:lnTo>
                  <a:lnTo>
                    <a:pt x="215074" y="114579"/>
                  </a:lnTo>
                  <a:lnTo>
                    <a:pt x="215074" y="108394"/>
                  </a:lnTo>
                  <a:close/>
                </a:path>
                <a:path extrusionOk="0" h="127000" w="259714">
                  <a:moveTo>
                    <a:pt x="257746" y="35153"/>
                  </a:moveTo>
                  <a:lnTo>
                    <a:pt x="244030" y="35153"/>
                  </a:lnTo>
                  <a:lnTo>
                    <a:pt x="244030" y="36677"/>
                  </a:lnTo>
                  <a:lnTo>
                    <a:pt x="242506" y="36677"/>
                  </a:lnTo>
                  <a:lnTo>
                    <a:pt x="242506" y="125260"/>
                  </a:lnTo>
                  <a:lnTo>
                    <a:pt x="245554" y="125260"/>
                  </a:lnTo>
                  <a:lnTo>
                    <a:pt x="247078" y="126784"/>
                  </a:lnTo>
                  <a:lnTo>
                    <a:pt x="254698" y="126784"/>
                  </a:lnTo>
                  <a:lnTo>
                    <a:pt x="254698" y="125260"/>
                  </a:lnTo>
                  <a:lnTo>
                    <a:pt x="257746" y="125260"/>
                  </a:lnTo>
                  <a:lnTo>
                    <a:pt x="257746" y="35153"/>
                  </a:lnTo>
                  <a:close/>
                </a:path>
                <a:path extrusionOk="0" h="127000" w="259714">
                  <a:moveTo>
                    <a:pt x="259270" y="3048"/>
                  </a:moveTo>
                  <a:lnTo>
                    <a:pt x="256222" y="0"/>
                  </a:lnTo>
                  <a:lnTo>
                    <a:pt x="244030" y="0"/>
                  </a:lnTo>
                  <a:lnTo>
                    <a:pt x="240982" y="3048"/>
                  </a:lnTo>
                  <a:lnTo>
                    <a:pt x="240982" y="15341"/>
                  </a:lnTo>
                  <a:lnTo>
                    <a:pt x="244030" y="18389"/>
                  </a:lnTo>
                  <a:lnTo>
                    <a:pt x="256222" y="18389"/>
                  </a:lnTo>
                  <a:lnTo>
                    <a:pt x="259270" y="15341"/>
                  </a:lnTo>
                  <a:lnTo>
                    <a:pt x="259270" y="304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64" name="Google Shape;1164;p24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3521011" y="3454526"/>
              <a:ext cx="262318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24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806285" y="3420903"/>
              <a:ext cx="201358" cy="126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6" name="Google Shape;1166;p24"/>
            <p:cNvSpPr/>
            <p:nvPr/>
          </p:nvSpPr>
          <p:spPr>
            <a:xfrm>
              <a:off x="4018305" y="3420909"/>
              <a:ext cx="128270" cy="160655"/>
            </a:xfrm>
            <a:custGeom>
              <a:rect b="b" l="l" r="r" t="t"/>
              <a:pathLst>
                <a:path extrusionOk="0" h="160654" w="128270">
                  <a:moveTo>
                    <a:pt x="97624" y="149631"/>
                  </a:moveTo>
                  <a:lnTo>
                    <a:pt x="96100" y="148107"/>
                  </a:lnTo>
                  <a:lnTo>
                    <a:pt x="1524" y="148107"/>
                  </a:lnTo>
                  <a:lnTo>
                    <a:pt x="1524" y="149631"/>
                  </a:lnTo>
                  <a:lnTo>
                    <a:pt x="0" y="149631"/>
                  </a:lnTo>
                  <a:lnTo>
                    <a:pt x="0" y="157251"/>
                  </a:lnTo>
                  <a:lnTo>
                    <a:pt x="1524" y="158775"/>
                  </a:lnTo>
                  <a:lnTo>
                    <a:pt x="1524" y="160299"/>
                  </a:lnTo>
                  <a:lnTo>
                    <a:pt x="97624" y="160299"/>
                  </a:lnTo>
                  <a:lnTo>
                    <a:pt x="97624" y="149631"/>
                  </a:lnTo>
                  <a:close/>
                </a:path>
                <a:path extrusionOk="0" h="160654" w="128270">
                  <a:moveTo>
                    <a:pt x="125069" y="35153"/>
                  </a:moveTo>
                  <a:lnTo>
                    <a:pt x="111340" y="35153"/>
                  </a:lnTo>
                  <a:lnTo>
                    <a:pt x="111340" y="36677"/>
                  </a:lnTo>
                  <a:lnTo>
                    <a:pt x="109816" y="36677"/>
                  </a:lnTo>
                  <a:lnTo>
                    <a:pt x="109816" y="125260"/>
                  </a:lnTo>
                  <a:lnTo>
                    <a:pt x="112864" y="125260"/>
                  </a:lnTo>
                  <a:lnTo>
                    <a:pt x="114388" y="126784"/>
                  </a:lnTo>
                  <a:lnTo>
                    <a:pt x="122008" y="126784"/>
                  </a:lnTo>
                  <a:lnTo>
                    <a:pt x="122008" y="125260"/>
                  </a:lnTo>
                  <a:lnTo>
                    <a:pt x="125069" y="125260"/>
                  </a:lnTo>
                  <a:lnTo>
                    <a:pt x="125069" y="35153"/>
                  </a:lnTo>
                  <a:close/>
                </a:path>
                <a:path extrusionOk="0" h="160654" w="128270">
                  <a:moveTo>
                    <a:pt x="128117" y="6096"/>
                  </a:moveTo>
                  <a:lnTo>
                    <a:pt x="126593" y="3048"/>
                  </a:lnTo>
                  <a:lnTo>
                    <a:pt x="123532" y="0"/>
                  </a:lnTo>
                  <a:lnTo>
                    <a:pt x="111340" y="0"/>
                  </a:lnTo>
                  <a:lnTo>
                    <a:pt x="108292" y="3048"/>
                  </a:lnTo>
                  <a:lnTo>
                    <a:pt x="108292" y="15341"/>
                  </a:lnTo>
                  <a:lnTo>
                    <a:pt x="111340" y="18389"/>
                  </a:lnTo>
                  <a:lnTo>
                    <a:pt x="123532" y="18389"/>
                  </a:lnTo>
                  <a:lnTo>
                    <a:pt x="126593" y="15341"/>
                  </a:lnTo>
                  <a:lnTo>
                    <a:pt x="128117" y="12293"/>
                  </a:lnTo>
                  <a:lnTo>
                    <a:pt x="128117" y="609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67" name="Google Shape;1167;p24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4169377" y="3414807"/>
              <a:ext cx="79248" cy="132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8" name="Google Shape;1168;p24"/>
            <p:cNvSpPr/>
            <p:nvPr/>
          </p:nvSpPr>
          <p:spPr>
            <a:xfrm>
              <a:off x="405764" y="3659123"/>
              <a:ext cx="46355" cy="125730"/>
            </a:xfrm>
            <a:custGeom>
              <a:rect b="b" l="l" r="r" t="t"/>
              <a:pathLst>
                <a:path extrusionOk="0" h="125729" w="46354">
                  <a:moveTo>
                    <a:pt x="42767" y="1524"/>
                  </a:moveTo>
                  <a:lnTo>
                    <a:pt x="32099" y="1524"/>
                  </a:lnTo>
                  <a:lnTo>
                    <a:pt x="32099" y="0"/>
                  </a:lnTo>
                  <a:lnTo>
                    <a:pt x="42767" y="0"/>
                  </a:lnTo>
                  <a:lnTo>
                    <a:pt x="42767" y="1524"/>
                  </a:lnTo>
                  <a:close/>
                </a:path>
                <a:path extrusionOk="0" h="125729" w="46354">
                  <a:moveTo>
                    <a:pt x="42005" y="111442"/>
                  </a:moveTo>
                  <a:lnTo>
                    <a:pt x="21431" y="111442"/>
                  </a:lnTo>
                  <a:lnTo>
                    <a:pt x="22955" y="109918"/>
                  </a:lnTo>
                  <a:lnTo>
                    <a:pt x="24479" y="109918"/>
                  </a:lnTo>
                  <a:lnTo>
                    <a:pt x="24479" y="108394"/>
                  </a:lnTo>
                  <a:lnTo>
                    <a:pt x="27527" y="105346"/>
                  </a:lnTo>
                  <a:lnTo>
                    <a:pt x="27527" y="103822"/>
                  </a:lnTo>
                  <a:lnTo>
                    <a:pt x="29051" y="100774"/>
                  </a:lnTo>
                  <a:lnTo>
                    <a:pt x="29051" y="1524"/>
                  </a:lnTo>
                  <a:lnTo>
                    <a:pt x="45815" y="1524"/>
                  </a:lnTo>
                  <a:lnTo>
                    <a:pt x="45815" y="102298"/>
                  </a:lnTo>
                  <a:lnTo>
                    <a:pt x="44291" y="106870"/>
                  </a:lnTo>
                  <a:lnTo>
                    <a:pt x="42005" y="111442"/>
                  </a:lnTo>
                  <a:close/>
                </a:path>
                <a:path extrusionOk="0" h="125729" w="46354">
                  <a:moveTo>
                    <a:pt x="6096" y="108394"/>
                  </a:moveTo>
                  <a:lnTo>
                    <a:pt x="1524" y="108394"/>
                  </a:lnTo>
                  <a:lnTo>
                    <a:pt x="1524" y="106870"/>
                  </a:lnTo>
                  <a:lnTo>
                    <a:pt x="4572" y="106870"/>
                  </a:lnTo>
                  <a:lnTo>
                    <a:pt x="6096" y="108394"/>
                  </a:lnTo>
                  <a:close/>
                </a:path>
                <a:path extrusionOk="0" h="125729" w="46354">
                  <a:moveTo>
                    <a:pt x="27527" y="125158"/>
                  </a:moveTo>
                  <a:lnTo>
                    <a:pt x="10668" y="125158"/>
                  </a:lnTo>
                  <a:lnTo>
                    <a:pt x="9144" y="123634"/>
                  </a:lnTo>
                  <a:lnTo>
                    <a:pt x="4572" y="123634"/>
                  </a:lnTo>
                  <a:lnTo>
                    <a:pt x="4572" y="122110"/>
                  </a:lnTo>
                  <a:lnTo>
                    <a:pt x="3048" y="122110"/>
                  </a:lnTo>
                  <a:lnTo>
                    <a:pt x="3048" y="120586"/>
                  </a:lnTo>
                  <a:lnTo>
                    <a:pt x="1524" y="120586"/>
                  </a:lnTo>
                  <a:lnTo>
                    <a:pt x="1524" y="119062"/>
                  </a:lnTo>
                  <a:lnTo>
                    <a:pt x="0" y="119062"/>
                  </a:lnTo>
                  <a:lnTo>
                    <a:pt x="0" y="108394"/>
                  </a:lnTo>
                  <a:lnTo>
                    <a:pt x="7620" y="108394"/>
                  </a:lnTo>
                  <a:lnTo>
                    <a:pt x="9144" y="109918"/>
                  </a:lnTo>
                  <a:lnTo>
                    <a:pt x="12192" y="109918"/>
                  </a:lnTo>
                  <a:lnTo>
                    <a:pt x="13716" y="111442"/>
                  </a:lnTo>
                  <a:lnTo>
                    <a:pt x="42005" y="111442"/>
                  </a:lnTo>
                  <a:lnTo>
                    <a:pt x="38195" y="119062"/>
                  </a:lnTo>
                  <a:lnTo>
                    <a:pt x="35147" y="122110"/>
                  </a:lnTo>
                  <a:lnTo>
                    <a:pt x="30575" y="123634"/>
                  </a:lnTo>
                  <a:lnTo>
                    <a:pt x="27527" y="12515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69" name="Google Shape;1169;p24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477546" y="3657600"/>
              <a:ext cx="109764" cy="126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0" name="Google Shape;1170;p24"/>
            <p:cNvSpPr/>
            <p:nvPr/>
          </p:nvSpPr>
          <p:spPr>
            <a:xfrm>
              <a:off x="614838" y="3659123"/>
              <a:ext cx="17145" cy="123825"/>
            </a:xfrm>
            <a:custGeom>
              <a:rect b="b" l="l" r="r" t="t"/>
              <a:pathLst>
                <a:path extrusionOk="0" h="123825" w="17145">
                  <a:moveTo>
                    <a:pt x="13716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3716" y="1524"/>
                  </a:lnTo>
                  <a:close/>
                </a:path>
                <a:path extrusionOk="0" h="123825" w="17145">
                  <a:moveTo>
                    <a:pt x="16764" y="123634"/>
                  </a:moveTo>
                  <a:lnTo>
                    <a:pt x="1524" y="123634"/>
                  </a:lnTo>
                  <a:lnTo>
                    <a:pt x="1524" y="122110"/>
                  </a:lnTo>
                  <a:lnTo>
                    <a:pt x="0" y="12211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6764" y="12363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1" name="Google Shape;1171;p24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662082" y="3659123"/>
              <a:ext cx="93059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2" name="Google Shape;1172;p24"/>
            <p:cNvSpPr/>
            <p:nvPr/>
          </p:nvSpPr>
          <p:spPr>
            <a:xfrm>
              <a:off x="822293" y="3669791"/>
              <a:ext cx="55244" cy="114935"/>
            </a:xfrm>
            <a:custGeom>
              <a:rect b="b" l="l" r="r" t="t"/>
              <a:pathLst>
                <a:path extrusionOk="0" h="114935" w="55244">
                  <a:moveTo>
                    <a:pt x="30480" y="22955"/>
                  </a:moveTo>
                  <a:lnTo>
                    <a:pt x="15240" y="22955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30480" y="1524"/>
                  </a:lnTo>
                  <a:lnTo>
                    <a:pt x="30480" y="22955"/>
                  </a:lnTo>
                  <a:close/>
                </a:path>
                <a:path extrusionOk="0" h="114935" w="55244">
                  <a:moveTo>
                    <a:pt x="54864" y="35147"/>
                  </a:moveTo>
                  <a:lnTo>
                    <a:pt x="1524" y="35147"/>
                  </a:lnTo>
                  <a:lnTo>
                    <a:pt x="0" y="33623"/>
                  </a:lnTo>
                  <a:lnTo>
                    <a:pt x="0" y="24479"/>
                  </a:lnTo>
                  <a:lnTo>
                    <a:pt x="1524" y="24479"/>
                  </a:lnTo>
                  <a:lnTo>
                    <a:pt x="1524" y="22955"/>
                  </a:lnTo>
                  <a:lnTo>
                    <a:pt x="54864" y="22955"/>
                  </a:lnTo>
                  <a:lnTo>
                    <a:pt x="54864" y="35147"/>
                  </a:lnTo>
                  <a:close/>
                </a:path>
                <a:path extrusionOk="0" h="114935" w="55244">
                  <a:moveTo>
                    <a:pt x="47244" y="114490"/>
                  </a:moveTo>
                  <a:lnTo>
                    <a:pt x="32004" y="114490"/>
                  </a:lnTo>
                  <a:lnTo>
                    <a:pt x="22860" y="109918"/>
                  </a:lnTo>
                  <a:lnTo>
                    <a:pt x="21336" y="106870"/>
                  </a:lnTo>
                  <a:lnTo>
                    <a:pt x="18288" y="105346"/>
                  </a:lnTo>
                  <a:lnTo>
                    <a:pt x="16764" y="102298"/>
                  </a:lnTo>
                  <a:lnTo>
                    <a:pt x="16764" y="99250"/>
                  </a:lnTo>
                  <a:lnTo>
                    <a:pt x="15240" y="94678"/>
                  </a:lnTo>
                  <a:lnTo>
                    <a:pt x="15240" y="35147"/>
                  </a:lnTo>
                  <a:lnTo>
                    <a:pt x="30480" y="35147"/>
                  </a:lnTo>
                  <a:lnTo>
                    <a:pt x="30480" y="90106"/>
                  </a:lnTo>
                  <a:lnTo>
                    <a:pt x="35052" y="99250"/>
                  </a:lnTo>
                  <a:lnTo>
                    <a:pt x="38100" y="100774"/>
                  </a:lnTo>
                  <a:lnTo>
                    <a:pt x="54864" y="100774"/>
                  </a:lnTo>
                  <a:lnTo>
                    <a:pt x="54864" y="109918"/>
                  </a:lnTo>
                  <a:lnTo>
                    <a:pt x="51816" y="112966"/>
                  </a:lnTo>
                  <a:lnTo>
                    <a:pt x="48768" y="112966"/>
                  </a:lnTo>
                  <a:lnTo>
                    <a:pt x="47244" y="114490"/>
                  </a:lnTo>
                  <a:close/>
                </a:path>
                <a:path extrusionOk="0" h="114935" w="55244">
                  <a:moveTo>
                    <a:pt x="54864" y="100774"/>
                  </a:moveTo>
                  <a:lnTo>
                    <a:pt x="48768" y="100774"/>
                  </a:lnTo>
                  <a:lnTo>
                    <a:pt x="48768" y="99250"/>
                  </a:lnTo>
                  <a:lnTo>
                    <a:pt x="54864" y="99250"/>
                  </a:lnTo>
                  <a:lnTo>
                    <a:pt x="54864" y="10077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3" name="Google Shape;1173;p24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897064" y="3691223"/>
              <a:ext cx="126587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24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048035" y="3691223"/>
              <a:ext cx="67151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24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1136522" y="3649980"/>
              <a:ext cx="70199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6" name="Google Shape;1176;p24"/>
            <p:cNvSpPr/>
            <p:nvPr/>
          </p:nvSpPr>
          <p:spPr>
            <a:xfrm>
              <a:off x="1257014" y="3669791"/>
              <a:ext cx="55244" cy="114935"/>
            </a:xfrm>
            <a:custGeom>
              <a:rect b="b" l="l" r="r" t="t"/>
              <a:pathLst>
                <a:path extrusionOk="0" h="114935" w="55244">
                  <a:moveTo>
                    <a:pt x="30575" y="22955"/>
                  </a:moveTo>
                  <a:lnTo>
                    <a:pt x="15335" y="22955"/>
                  </a:lnTo>
                  <a:lnTo>
                    <a:pt x="15335" y="0"/>
                  </a:lnTo>
                  <a:lnTo>
                    <a:pt x="29051" y="0"/>
                  </a:lnTo>
                  <a:lnTo>
                    <a:pt x="30575" y="1524"/>
                  </a:lnTo>
                  <a:lnTo>
                    <a:pt x="30575" y="22955"/>
                  </a:lnTo>
                  <a:close/>
                </a:path>
                <a:path extrusionOk="0" h="114935" w="55244">
                  <a:moveTo>
                    <a:pt x="53435" y="35147"/>
                  </a:moveTo>
                  <a:lnTo>
                    <a:pt x="1524" y="35147"/>
                  </a:lnTo>
                  <a:lnTo>
                    <a:pt x="0" y="33623"/>
                  </a:lnTo>
                  <a:lnTo>
                    <a:pt x="0" y="24479"/>
                  </a:lnTo>
                  <a:lnTo>
                    <a:pt x="1524" y="24479"/>
                  </a:lnTo>
                  <a:lnTo>
                    <a:pt x="1524" y="22955"/>
                  </a:lnTo>
                  <a:lnTo>
                    <a:pt x="53435" y="22955"/>
                  </a:lnTo>
                  <a:lnTo>
                    <a:pt x="54959" y="24479"/>
                  </a:lnTo>
                  <a:lnTo>
                    <a:pt x="54959" y="33623"/>
                  </a:lnTo>
                  <a:lnTo>
                    <a:pt x="53435" y="35147"/>
                  </a:lnTo>
                  <a:close/>
                </a:path>
                <a:path extrusionOk="0" h="114935" w="55244">
                  <a:moveTo>
                    <a:pt x="47339" y="114490"/>
                  </a:moveTo>
                  <a:lnTo>
                    <a:pt x="32099" y="114490"/>
                  </a:lnTo>
                  <a:lnTo>
                    <a:pt x="22955" y="109918"/>
                  </a:lnTo>
                  <a:lnTo>
                    <a:pt x="21431" y="106870"/>
                  </a:lnTo>
                  <a:lnTo>
                    <a:pt x="18383" y="105346"/>
                  </a:lnTo>
                  <a:lnTo>
                    <a:pt x="16859" y="102298"/>
                  </a:lnTo>
                  <a:lnTo>
                    <a:pt x="16859" y="99250"/>
                  </a:lnTo>
                  <a:lnTo>
                    <a:pt x="15335" y="94678"/>
                  </a:lnTo>
                  <a:lnTo>
                    <a:pt x="15335" y="35147"/>
                  </a:lnTo>
                  <a:lnTo>
                    <a:pt x="30575" y="35147"/>
                  </a:lnTo>
                  <a:lnTo>
                    <a:pt x="30575" y="90106"/>
                  </a:lnTo>
                  <a:lnTo>
                    <a:pt x="35147" y="99250"/>
                  </a:lnTo>
                  <a:lnTo>
                    <a:pt x="38195" y="100774"/>
                  </a:lnTo>
                  <a:lnTo>
                    <a:pt x="54959" y="100774"/>
                  </a:lnTo>
                  <a:lnTo>
                    <a:pt x="54959" y="109918"/>
                  </a:lnTo>
                  <a:lnTo>
                    <a:pt x="51911" y="112966"/>
                  </a:lnTo>
                  <a:lnTo>
                    <a:pt x="48863" y="112966"/>
                  </a:lnTo>
                  <a:lnTo>
                    <a:pt x="47339" y="114490"/>
                  </a:lnTo>
                  <a:close/>
                </a:path>
                <a:path extrusionOk="0" h="114935" w="55244">
                  <a:moveTo>
                    <a:pt x="54959" y="100774"/>
                  </a:moveTo>
                  <a:lnTo>
                    <a:pt x="48863" y="100774"/>
                  </a:lnTo>
                  <a:lnTo>
                    <a:pt x="48863" y="99250"/>
                  </a:lnTo>
                  <a:lnTo>
                    <a:pt x="54959" y="99250"/>
                  </a:lnTo>
                  <a:lnTo>
                    <a:pt x="54959" y="10077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7" name="Google Shape;1177;p24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1373087" y="3657600"/>
              <a:ext cx="109764" cy="126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24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1510284" y="3659123"/>
              <a:ext cx="93059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9" name="Google Shape;1179;p24"/>
            <p:cNvSpPr/>
            <p:nvPr/>
          </p:nvSpPr>
          <p:spPr>
            <a:xfrm>
              <a:off x="1672018" y="3669791"/>
              <a:ext cx="165100" cy="114935"/>
            </a:xfrm>
            <a:custGeom>
              <a:rect b="b" l="l" r="r" t="t"/>
              <a:pathLst>
                <a:path extrusionOk="0" h="114935" w="165100">
                  <a:moveTo>
                    <a:pt x="54864" y="24485"/>
                  </a:moveTo>
                  <a:lnTo>
                    <a:pt x="53340" y="24485"/>
                  </a:lnTo>
                  <a:lnTo>
                    <a:pt x="53340" y="22961"/>
                  </a:lnTo>
                  <a:lnTo>
                    <a:pt x="30480" y="22961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8956" y="0"/>
                  </a:lnTo>
                  <a:lnTo>
                    <a:pt x="15240" y="0"/>
                  </a:lnTo>
                  <a:lnTo>
                    <a:pt x="15240" y="22961"/>
                  </a:lnTo>
                  <a:lnTo>
                    <a:pt x="1524" y="22961"/>
                  </a:lnTo>
                  <a:lnTo>
                    <a:pt x="0" y="24485"/>
                  </a:lnTo>
                  <a:lnTo>
                    <a:pt x="0" y="33629"/>
                  </a:lnTo>
                  <a:lnTo>
                    <a:pt x="1524" y="35153"/>
                  </a:lnTo>
                  <a:lnTo>
                    <a:pt x="15240" y="35153"/>
                  </a:lnTo>
                  <a:lnTo>
                    <a:pt x="15240" y="99250"/>
                  </a:lnTo>
                  <a:lnTo>
                    <a:pt x="18288" y="105346"/>
                  </a:lnTo>
                  <a:lnTo>
                    <a:pt x="24384" y="111442"/>
                  </a:lnTo>
                  <a:lnTo>
                    <a:pt x="30480" y="114490"/>
                  </a:lnTo>
                  <a:lnTo>
                    <a:pt x="47244" y="114490"/>
                  </a:lnTo>
                  <a:lnTo>
                    <a:pt x="47244" y="112966"/>
                  </a:lnTo>
                  <a:lnTo>
                    <a:pt x="51816" y="112966"/>
                  </a:lnTo>
                  <a:lnTo>
                    <a:pt x="51816" y="111442"/>
                  </a:lnTo>
                  <a:lnTo>
                    <a:pt x="53340" y="111442"/>
                  </a:lnTo>
                  <a:lnTo>
                    <a:pt x="54864" y="109918"/>
                  </a:lnTo>
                  <a:lnTo>
                    <a:pt x="54864" y="100774"/>
                  </a:lnTo>
                  <a:lnTo>
                    <a:pt x="54864" y="99250"/>
                  </a:lnTo>
                  <a:lnTo>
                    <a:pt x="48768" y="99250"/>
                  </a:lnTo>
                  <a:lnTo>
                    <a:pt x="48768" y="100774"/>
                  </a:lnTo>
                  <a:lnTo>
                    <a:pt x="38100" y="100774"/>
                  </a:lnTo>
                  <a:lnTo>
                    <a:pt x="35052" y="99250"/>
                  </a:lnTo>
                  <a:lnTo>
                    <a:pt x="32004" y="96202"/>
                  </a:lnTo>
                  <a:lnTo>
                    <a:pt x="30480" y="93154"/>
                  </a:lnTo>
                  <a:lnTo>
                    <a:pt x="30480" y="35153"/>
                  </a:lnTo>
                  <a:lnTo>
                    <a:pt x="53340" y="35153"/>
                  </a:lnTo>
                  <a:lnTo>
                    <a:pt x="54864" y="33629"/>
                  </a:lnTo>
                  <a:lnTo>
                    <a:pt x="54864" y="24485"/>
                  </a:lnTo>
                  <a:close/>
                </a:path>
                <a:path extrusionOk="0" h="114935" w="165100">
                  <a:moveTo>
                    <a:pt x="99148" y="94678"/>
                  </a:moveTo>
                  <a:lnTo>
                    <a:pt x="97624" y="94678"/>
                  </a:lnTo>
                  <a:lnTo>
                    <a:pt x="96100" y="93154"/>
                  </a:lnTo>
                  <a:lnTo>
                    <a:pt x="93052" y="91630"/>
                  </a:lnTo>
                  <a:lnTo>
                    <a:pt x="85432" y="91630"/>
                  </a:lnTo>
                  <a:lnTo>
                    <a:pt x="82384" y="93154"/>
                  </a:lnTo>
                  <a:lnTo>
                    <a:pt x="79336" y="96202"/>
                  </a:lnTo>
                  <a:lnTo>
                    <a:pt x="79336" y="109918"/>
                  </a:lnTo>
                  <a:lnTo>
                    <a:pt x="82384" y="112966"/>
                  </a:lnTo>
                  <a:lnTo>
                    <a:pt x="85432" y="114490"/>
                  </a:lnTo>
                  <a:lnTo>
                    <a:pt x="93052" y="114490"/>
                  </a:lnTo>
                  <a:lnTo>
                    <a:pt x="96100" y="112966"/>
                  </a:lnTo>
                  <a:lnTo>
                    <a:pt x="99148" y="109918"/>
                  </a:lnTo>
                  <a:lnTo>
                    <a:pt x="99148" y="102298"/>
                  </a:lnTo>
                  <a:lnTo>
                    <a:pt x="99148" y="94678"/>
                  </a:lnTo>
                  <a:close/>
                </a:path>
                <a:path extrusionOk="0" h="114935" w="165100">
                  <a:moveTo>
                    <a:pt x="164769" y="22961"/>
                  </a:moveTo>
                  <a:lnTo>
                    <a:pt x="140296" y="22961"/>
                  </a:lnTo>
                  <a:lnTo>
                    <a:pt x="140296" y="1524"/>
                  </a:lnTo>
                  <a:lnTo>
                    <a:pt x="138772" y="0"/>
                  </a:lnTo>
                  <a:lnTo>
                    <a:pt x="125056" y="0"/>
                  </a:lnTo>
                  <a:lnTo>
                    <a:pt x="125056" y="22961"/>
                  </a:lnTo>
                  <a:lnTo>
                    <a:pt x="111340" y="22961"/>
                  </a:lnTo>
                  <a:lnTo>
                    <a:pt x="111340" y="24485"/>
                  </a:lnTo>
                  <a:lnTo>
                    <a:pt x="109816" y="24485"/>
                  </a:lnTo>
                  <a:lnTo>
                    <a:pt x="109816" y="33629"/>
                  </a:lnTo>
                  <a:lnTo>
                    <a:pt x="111340" y="33629"/>
                  </a:lnTo>
                  <a:lnTo>
                    <a:pt x="111340" y="35153"/>
                  </a:lnTo>
                  <a:lnTo>
                    <a:pt x="125056" y="35153"/>
                  </a:lnTo>
                  <a:lnTo>
                    <a:pt x="125056" y="94678"/>
                  </a:lnTo>
                  <a:lnTo>
                    <a:pt x="126580" y="99250"/>
                  </a:lnTo>
                  <a:lnTo>
                    <a:pt x="126580" y="102298"/>
                  </a:lnTo>
                  <a:lnTo>
                    <a:pt x="128104" y="105346"/>
                  </a:lnTo>
                  <a:lnTo>
                    <a:pt x="131152" y="106870"/>
                  </a:lnTo>
                  <a:lnTo>
                    <a:pt x="132676" y="109918"/>
                  </a:lnTo>
                  <a:lnTo>
                    <a:pt x="141820" y="114490"/>
                  </a:lnTo>
                  <a:lnTo>
                    <a:pt x="157149" y="114490"/>
                  </a:lnTo>
                  <a:lnTo>
                    <a:pt x="158673" y="112966"/>
                  </a:lnTo>
                  <a:lnTo>
                    <a:pt x="161721" y="112966"/>
                  </a:lnTo>
                  <a:lnTo>
                    <a:pt x="164769" y="109918"/>
                  </a:lnTo>
                  <a:lnTo>
                    <a:pt x="164769" y="100774"/>
                  </a:lnTo>
                  <a:lnTo>
                    <a:pt x="164769" y="99250"/>
                  </a:lnTo>
                  <a:lnTo>
                    <a:pt x="158673" y="99250"/>
                  </a:lnTo>
                  <a:lnTo>
                    <a:pt x="158673" y="100774"/>
                  </a:lnTo>
                  <a:lnTo>
                    <a:pt x="147916" y="100774"/>
                  </a:lnTo>
                  <a:lnTo>
                    <a:pt x="144868" y="99250"/>
                  </a:lnTo>
                  <a:lnTo>
                    <a:pt x="140296" y="90106"/>
                  </a:lnTo>
                  <a:lnTo>
                    <a:pt x="140296" y="35153"/>
                  </a:lnTo>
                  <a:lnTo>
                    <a:pt x="164769" y="35153"/>
                  </a:lnTo>
                  <a:lnTo>
                    <a:pt x="164769" y="2296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0" name="Google Shape;1180;p24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1861184" y="3691223"/>
              <a:ext cx="128111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1" name="Google Shape;1181;p24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2012251" y="3691223"/>
              <a:ext cx="68580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24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2102167" y="3649980"/>
              <a:ext cx="70199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3" name="Google Shape;1183;p24"/>
            <p:cNvSpPr/>
            <p:nvPr/>
          </p:nvSpPr>
          <p:spPr>
            <a:xfrm>
              <a:off x="2176932" y="3657612"/>
              <a:ext cx="127000" cy="160655"/>
            </a:xfrm>
            <a:custGeom>
              <a:rect b="b" l="l" r="r" t="t"/>
              <a:pathLst>
                <a:path extrusionOk="0" h="160654" w="127000">
                  <a:moveTo>
                    <a:pt x="97637" y="149631"/>
                  </a:moveTo>
                  <a:lnTo>
                    <a:pt x="94589" y="146583"/>
                  </a:lnTo>
                  <a:lnTo>
                    <a:pt x="1524" y="146583"/>
                  </a:lnTo>
                  <a:lnTo>
                    <a:pt x="1524" y="148107"/>
                  </a:lnTo>
                  <a:lnTo>
                    <a:pt x="0" y="149631"/>
                  </a:lnTo>
                  <a:lnTo>
                    <a:pt x="0" y="158775"/>
                  </a:lnTo>
                  <a:lnTo>
                    <a:pt x="1524" y="158775"/>
                  </a:lnTo>
                  <a:lnTo>
                    <a:pt x="1524" y="160299"/>
                  </a:lnTo>
                  <a:lnTo>
                    <a:pt x="96113" y="160299"/>
                  </a:lnTo>
                  <a:lnTo>
                    <a:pt x="96113" y="158775"/>
                  </a:lnTo>
                  <a:lnTo>
                    <a:pt x="97637" y="157251"/>
                  </a:lnTo>
                  <a:lnTo>
                    <a:pt x="97637" y="149631"/>
                  </a:lnTo>
                  <a:close/>
                </a:path>
                <a:path extrusionOk="0" h="160654" w="127000">
                  <a:moveTo>
                    <a:pt x="125158" y="35140"/>
                  </a:moveTo>
                  <a:lnTo>
                    <a:pt x="109829" y="35140"/>
                  </a:lnTo>
                  <a:lnTo>
                    <a:pt x="109829" y="125158"/>
                  </a:lnTo>
                  <a:lnTo>
                    <a:pt x="125158" y="125158"/>
                  </a:lnTo>
                  <a:lnTo>
                    <a:pt x="125158" y="35140"/>
                  </a:lnTo>
                  <a:close/>
                </a:path>
                <a:path extrusionOk="0" h="160654" w="127000">
                  <a:moveTo>
                    <a:pt x="126682" y="3048"/>
                  </a:moveTo>
                  <a:lnTo>
                    <a:pt x="123634" y="0"/>
                  </a:lnTo>
                  <a:lnTo>
                    <a:pt x="111353" y="0"/>
                  </a:lnTo>
                  <a:lnTo>
                    <a:pt x="108305" y="3048"/>
                  </a:lnTo>
                  <a:lnTo>
                    <a:pt x="108305" y="15240"/>
                  </a:lnTo>
                  <a:lnTo>
                    <a:pt x="109829" y="16764"/>
                  </a:lnTo>
                  <a:lnTo>
                    <a:pt x="111353" y="16764"/>
                  </a:lnTo>
                  <a:lnTo>
                    <a:pt x="112877" y="18288"/>
                  </a:lnTo>
                  <a:lnTo>
                    <a:pt x="120586" y="18288"/>
                  </a:lnTo>
                  <a:lnTo>
                    <a:pt x="123634" y="16764"/>
                  </a:lnTo>
                  <a:lnTo>
                    <a:pt x="125158" y="16764"/>
                  </a:lnTo>
                  <a:lnTo>
                    <a:pt x="126682" y="15240"/>
                  </a:lnTo>
                  <a:lnTo>
                    <a:pt x="126682" y="304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4" name="Google Shape;1184;p24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2328005" y="3651504"/>
              <a:ext cx="79343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5" name="Google Shape;1185;p24"/>
            <p:cNvSpPr/>
            <p:nvPr/>
          </p:nvSpPr>
          <p:spPr>
            <a:xfrm>
              <a:off x="2474391" y="3649992"/>
              <a:ext cx="210820" cy="133350"/>
            </a:xfrm>
            <a:custGeom>
              <a:rect b="b" l="l" r="r" t="t"/>
              <a:pathLst>
                <a:path extrusionOk="0" h="133350" w="210819">
                  <a:moveTo>
                    <a:pt x="79349" y="93154"/>
                  </a:moveTo>
                  <a:lnTo>
                    <a:pt x="77825" y="91630"/>
                  </a:lnTo>
                  <a:lnTo>
                    <a:pt x="77825" y="90106"/>
                  </a:lnTo>
                  <a:lnTo>
                    <a:pt x="1524" y="90106"/>
                  </a:lnTo>
                  <a:lnTo>
                    <a:pt x="1524" y="91630"/>
                  </a:lnTo>
                  <a:lnTo>
                    <a:pt x="0" y="93154"/>
                  </a:lnTo>
                  <a:lnTo>
                    <a:pt x="0" y="100774"/>
                  </a:lnTo>
                  <a:lnTo>
                    <a:pt x="3048" y="103822"/>
                  </a:lnTo>
                  <a:lnTo>
                    <a:pt x="76301" y="103822"/>
                  </a:lnTo>
                  <a:lnTo>
                    <a:pt x="79349" y="100774"/>
                  </a:lnTo>
                  <a:lnTo>
                    <a:pt x="79349" y="93154"/>
                  </a:lnTo>
                  <a:close/>
                </a:path>
                <a:path extrusionOk="0" h="133350" w="210819">
                  <a:moveTo>
                    <a:pt x="79349" y="56476"/>
                  </a:moveTo>
                  <a:lnTo>
                    <a:pt x="77825" y="54952"/>
                  </a:lnTo>
                  <a:lnTo>
                    <a:pt x="77825" y="53428"/>
                  </a:lnTo>
                  <a:lnTo>
                    <a:pt x="1524" y="53428"/>
                  </a:lnTo>
                  <a:lnTo>
                    <a:pt x="1524" y="54952"/>
                  </a:lnTo>
                  <a:lnTo>
                    <a:pt x="0" y="56476"/>
                  </a:lnTo>
                  <a:lnTo>
                    <a:pt x="0" y="64096"/>
                  </a:lnTo>
                  <a:lnTo>
                    <a:pt x="3048" y="67144"/>
                  </a:lnTo>
                  <a:lnTo>
                    <a:pt x="76301" y="67144"/>
                  </a:lnTo>
                  <a:lnTo>
                    <a:pt x="79349" y="64096"/>
                  </a:lnTo>
                  <a:lnTo>
                    <a:pt x="79349" y="56476"/>
                  </a:lnTo>
                  <a:close/>
                </a:path>
                <a:path extrusionOk="0" h="133350" w="210819">
                  <a:moveTo>
                    <a:pt x="163271" y="42760"/>
                  </a:moveTo>
                  <a:lnTo>
                    <a:pt x="148031" y="42760"/>
                  </a:lnTo>
                  <a:lnTo>
                    <a:pt x="148031" y="132778"/>
                  </a:lnTo>
                  <a:lnTo>
                    <a:pt x="163271" y="132778"/>
                  </a:lnTo>
                  <a:lnTo>
                    <a:pt x="163271" y="42760"/>
                  </a:lnTo>
                  <a:close/>
                </a:path>
                <a:path extrusionOk="0" h="133350" w="210819">
                  <a:moveTo>
                    <a:pt x="166319" y="12192"/>
                  </a:moveTo>
                  <a:lnTo>
                    <a:pt x="161747" y="7620"/>
                  </a:lnTo>
                  <a:lnTo>
                    <a:pt x="149555" y="7620"/>
                  </a:lnTo>
                  <a:lnTo>
                    <a:pt x="146507" y="10668"/>
                  </a:lnTo>
                  <a:lnTo>
                    <a:pt x="146507" y="22860"/>
                  </a:lnTo>
                  <a:lnTo>
                    <a:pt x="148031" y="24384"/>
                  </a:lnTo>
                  <a:lnTo>
                    <a:pt x="149555" y="24384"/>
                  </a:lnTo>
                  <a:lnTo>
                    <a:pt x="152603" y="25908"/>
                  </a:lnTo>
                  <a:lnTo>
                    <a:pt x="160223" y="25908"/>
                  </a:lnTo>
                  <a:lnTo>
                    <a:pt x="161747" y="24384"/>
                  </a:lnTo>
                  <a:lnTo>
                    <a:pt x="163271" y="24384"/>
                  </a:lnTo>
                  <a:lnTo>
                    <a:pt x="164795" y="22860"/>
                  </a:lnTo>
                  <a:lnTo>
                    <a:pt x="166319" y="19812"/>
                  </a:lnTo>
                  <a:lnTo>
                    <a:pt x="166319" y="12192"/>
                  </a:lnTo>
                  <a:close/>
                </a:path>
                <a:path extrusionOk="0" h="133350" w="210819">
                  <a:moveTo>
                    <a:pt x="210604" y="1524"/>
                  </a:moveTo>
                  <a:lnTo>
                    <a:pt x="207556" y="1524"/>
                  </a:lnTo>
                  <a:lnTo>
                    <a:pt x="206032" y="0"/>
                  </a:lnTo>
                  <a:lnTo>
                    <a:pt x="201460" y="0"/>
                  </a:lnTo>
                  <a:lnTo>
                    <a:pt x="199936" y="1524"/>
                  </a:lnTo>
                  <a:lnTo>
                    <a:pt x="195364" y="1524"/>
                  </a:lnTo>
                  <a:lnTo>
                    <a:pt x="195364" y="132778"/>
                  </a:lnTo>
                  <a:lnTo>
                    <a:pt x="210604" y="132778"/>
                  </a:lnTo>
                  <a:lnTo>
                    <a:pt x="210604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6" name="Google Shape;1186;p24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2710910" y="3669791"/>
              <a:ext cx="91535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" name="Google Shape;1187;p24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2822257" y="3691223"/>
              <a:ext cx="126682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24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2973324" y="3691223"/>
              <a:ext cx="67056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24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3063335" y="3649980"/>
              <a:ext cx="70104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0" name="Google Shape;1190;p24"/>
            <p:cNvSpPr/>
            <p:nvPr/>
          </p:nvSpPr>
          <p:spPr>
            <a:xfrm>
              <a:off x="3136582" y="3804189"/>
              <a:ext cx="97790" cy="13970"/>
            </a:xfrm>
            <a:custGeom>
              <a:rect b="b" l="l" r="r" t="t"/>
              <a:pathLst>
                <a:path extrusionOk="0" h="13970" w="97789">
                  <a:moveTo>
                    <a:pt x="96107" y="13716"/>
                  </a:moveTo>
                  <a:lnTo>
                    <a:pt x="3048" y="13716"/>
                  </a:lnTo>
                  <a:lnTo>
                    <a:pt x="0" y="10668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96107" y="0"/>
                  </a:lnTo>
                  <a:lnTo>
                    <a:pt x="96107" y="1524"/>
                  </a:lnTo>
                  <a:lnTo>
                    <a:pt x="97631" y="1524"/>
                  </a:lnTo>
                  <a:lnTo>
                    <a:pt x="97631" y="12192"/>
                  </a:lnTo>
                  <a:lnTo>
                    <a:pt x="96107" y="12192"/>
                  </a:lnTo>
                  <a:lnTo>
                    <a:pt x="96107" y="1371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1" name="Google Shape;1191;p24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3249453" y="3651504"/>
              <a:ext cx="117443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2" name="Google Shape;1192;p24"/>
            <p:cNvSpPr/>
            <p:nvPr/>
          </p:nvSpPr>
          <p:spPr>
            <a:xfrm>
              <a:off x="405764" y="3895725"/>
              <a:ext cx="46355" cy="125730"/>
            </a:xfrm>
            <a:custGeom>
              <a:rect b="b" l="l" r="r" t="t"/>
              <a:pathLst>
                <a:path extrusionOk="0" h="125729" w="46354">
                  <a:moveTo>
                    <a:pt x="44291" y="1524"/>
                  </a:moveTo>
                  <a:lnTo>
                    <a:pt x="30575" y="1524"/>
                  </a:lnTo>
                  <a:lnTo>
                    <a:pt x="32099" y="0"/>
                  </a:lnTo>
                  <a:lnTo>
                    <a:pt x="42767" y="0"/>
                  </a:lnTo>
                  <a:lnTo>
                    <a:pt x="44291" y="1524"/>
                  </a:lnTo>
                  <a:close/>
                </a:path>
                <a:path extrusionOk="0" h="125729" w="46354">
                  <a:moveTo>
                    <a:pt x="42005" y="111442"/>
                  </a:moveTo>
                  <a:lnTo>
                    <a:pt x="18383" y="111442"/>
                  </a:lnTo>
                  <a:lnTo>
                    <a:pt x="21431" y="109918"/>
                  </a:lnTo>
                  <a:lnTo>
                    <a:pt x="24479" y="109918"/>
                  </a:lnTo>
                  <a:lnTo>
                    <a:pt x="24479" y="108394"/>
                  </a:lnTo>
                  <a:lnTo>
                    <a:pt x="27527" y="105346"/>
                  </a:lnTo>
                  <a:lnTo>
                    <a:pt x="27527" y="103822"/>
                  </a:lnTo>
                  <a:lnTo>
                    <a:pt x="29051" y="100774"/>
                  </a:lnTo>
                  <a:lnTo>
                    <a:pt x="29051" y="1524"/>
                  </a:lnTo>
                  <a:lnTo>
                    <a:pt x="45815" y="1524"/>
                  </a:lnTo>
                  <a:lnTo>
                    <a:pt x="45815" y="102298"/>
                  </a:lnTo>
                  <a:lnTo>
                    <a:pt x="44291" y="105346"/>
                  </a:lnTo>
                  <a:lnTo>
                    <a:pt x="42767" y="109918"/>
                  </a:lnTo>
                  <a:lnTo>
                    <a:pt x="42005" y="111442"/>
                  </a:lnTo>
                  <a:close/>
                </a:path>
                <a:path extrusionOk="0" h="125729" w="46354">
                  <a:moveTo>
                    <a:pt x="6096" y="108394"/>
                  </a:moveTo>
                  <a:lnTo>
                    <a:pt x="1524" y="108394"/>
                  </a:lnTo>
                  <a:lnTo>
                    <a:pt x="1524" y="106870"/>
                  </a:lnTo>
                  <a:lnTo>
                    <a:pt x="6096" y="106870"/>
                  </a:lnTo>
                  <a:lnTo>
                    <a:pt x="6096" y="108394"/>
                  </a:lnTo>
                  <a:close/>
                </a:path>
                <a:path extrusionOk="0" h="125729" w="46354">
                  <a:moveTo>
                    <a:pt x="27527" y="125158"/>
                  </a:moveTo>
                  <a:lnTo>
                    <a:pt x="10668" y="125158"/>
                  </a:lnTo>
                  <a:lnTo>
                    <a:pt x="9144" y="123634"/>
                  </a:lnTo>
                  <a:lnTo>
                    <a:pt x="6096" y="123634"/>
                  </a:lnTo>
                  <a:lnTo>
                    <a:pt x="4572" y="122110"/>
                  </a:lnTo>
                  <a:lnTo>
                    <a:pt x="3048" y="122110"/>
                  </a:lnTo>
                  <a:lnTo>
                    <a:pt x="3048" y="120586"/>
                  </a:lnTo>
                  <a:lnTo>
                    <a:pt x="1524" y="120586"/>
                  </a:lnTo>
                  <a:lnTo>
                    <a:pt x="1524" y="119062"/>
                  </a:lnTo>
                  <a:lnTo>
                    <a:pt x="0" y="117538"/>
                  </a:lnTo>
                  <a:lnTo>
                    <a:pt x="0" y="108394"/>
                  </a:lnTo>
                  <a:lnTo>
                    <a:pt x="9144" y="108394"/>
                  </a:lnTo>
                  <a:lnTo>
                    <a:pt x="10668" y="109918"/>
                  </a:lnTo>
                  <a:lnTo>
                    <a:pt x="13716" y="109918"/>
                  </a:lnTo>
                  <a:lnTo>
                    <a:pt x="15240" y="111442"/>
                  </a:lnTo>
                  <a:lnTo>
                    <a:pt x="42005" y="111442"/>
                  </a:lnTo>
                  <a:lnTo>
                    <a:pt x="38195" y="119062"/>
                  </a:lnTo>
                  <a:lnTo>
                    <a:pt x="35147" y="120586"/>
                  </a:lnTo>
                  <a:lnTo>
                    <a:pt x="30575" y="123634"/>
                  </a:lnTo>
                  <a:lnTo>
                    <a:pt x="27527" y="12515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3" name="Google Shape;1193;p24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477546" y="3894296"/>
              <a:ext cx="109706" cy="126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4" name="Google Shape;1194;p24"/>
            <p:cNvSpPr/>
            <p:nvPr/>
          </p:nvSpPr>
          <p:spPr>
            <a:xfrm>
              <a:off x="614832" y="3895826"/>
              <a:ext cx="17145" cy="123189"/>
            </a:xfrm>
            <a:custGeom>
              <a:rect b="b" l="l" r="r" t="t"/>
              <a:pathLst>
                <a:path extrusionOk="0" h="123189" w="17145">
                  <a:moveTo>
                    <a:pt x="16764" y="1206"/>
                  </a:moveTo>
                  <a:lnTo>
                    <a:pt x="14922" y="1206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3048" y="1206"/>
                  </a:lnTo>
                  <a:lnTo>
                    <a:pt x="0" y="1206"/>
                  </a:lnTo>
                  <a:lnTo>
                    <a:pt x="0" y="121856"/>
                  </a:lnTo>
                  <a:lnTo>
                    <a:pt x="1524" y="121856"/>
                  </a:lnTo>
                  <a:lnTo>
                    <a:pt x="1524" y="123126"/>
                  </a:lnTo>
                  <a:lnTo>
                    <a:pt x="16383" y="123126"/>
                  </a:lnTo>
                  <a:lnTo>
                    <a:pt x="16383" y="121856"/>
                  </a:lnTo>
                  <a:lnTo>
                    <a:pt x="16764" y="121856"/>
                  </a:lnTo>
                  <a:lnTo>
                    <a:pt x="16764" y="120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5" name="Google Shape;1195;p24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662082" y="3895820"/>
              <a:ext cx="9305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6" name="Google Shape;1196;p24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823817" y="3894296"/>
              <a:ext cx="863441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7" name="Google Shape;1197;p24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1757457" y="3927824"/>
              <a:ext cx="579691" cy="12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8" name="Google Shape;1198;p24"/>
            <p:cNvSpPr/>
            <p:nvPr/>
          </p:nvSpPr>
          <p:spPr>
            <a:xfrm>
              <a:off x="2347811" y="3892689"/>
              <a:ext cx="128270" cy="161925"/>
            </a:xfrm>
            <a:custGeom>
              <a:rect b="b" l="l" r="r" t="t"/>
              <a:pathLst>
                <a:path extrusionOk="0" h="161925" w="128269">
                  <a:moveTo>
                    <a:pt x="99148" y="152679"/>
                  </a:moveTo>
                  <a:lnTo>
                    <a:pt x="97624" y="151155"/>
                  </a:lnTo>
                  <a:lnTo>
                    <a:pt x="97624" y="149631"/>
                  </a:lnTo>
                  <a:lnTo>
                    <a:pt x="96100" y="148107"/>
                  </a:lnTo>
                  <a:lnTo>
                    <a:pt x="3048" y="148107"/>
                  </a:lnTo>
                  <a:lnTo>
                    <a:pt x="1524" y="149631"/>
                  </a:lnTo>
                  <a:lnTo>
                    <a:pt x="1524" y="151155"/>
                  </a:lnTo>
                  <a:lnTo>
                    <a:pt x="0" y="152679"/>
                  </a:lnTo>
                  <a:lnTo>
                    <a:pt x="0" y="157340"/>
                  </a:lnTo>
                  <a:lnTo>
                    <a:pt x="1524" y="158864"/>
                  </a:lnTo>
                  <a:lnTo>
                    <a:pt x="1524" y="160388"/>
                  </a:lnTo>
                  <a:lnTo>
                    <a:pt x="3048" y="161912"/>
                  </a:lnTo>
                  <a:lnTo>
                    <a:pt x="96100" y="161912"/>
                  </a:lnTo>
                  <a:lnTo>
                    <a:pt x="97624" y="160388"/>
                  </a:lnTo>
                  <a:lnTo>
                    <a:pt x="97624" y="158864"/>
                  </a:lnTo>
                  <a:lnTo>
                    <a:pt x="99148" y="157340"/>
                  </a:lnTo>
                  <a:lnTo>
                    <a:pt x="99148" y="152679"/>
                  </a:lnTo>
                  <a:close/>
                </a:path>
                <a:path extrusionOk="0" h="161925" w="128269">
                  <a:moveTo>
                    <a:pt x="126580" y="38188"/>
                  </a:moveTo>
                  <a:lnTo>
                    <a:pt x="125056" y="38188"/>
                  </a:lnTo>
                  <a:lnTo>
                    <a:pt x="125056" y="36664"/>
                  </a:lnTo>
                  <a:lnTo>
                    <a:pt x="122008" y="36664"/>
                  </a:lnTo>
                  <a:lnTo>
                    <a:pt x="120484" y="35140"/>
                  </a:lnTo>
                  <a:lnTo>
                    <a:pt x="115912" y="35140"/>
                  </a:lnTo>
                  <a:lnTo>
                    <a:pt x="115912" y="36664"/>
                  </a:lnTo>
                  <a:lnTo>
                    <a:pt x="111340" y="36664"/>
                  </a:lnTo>
                  <a:lnTo>
                    <a:pt x="111340" y="38188"/>
                  </a:lnTo>
                  <a:lnTo>
                    <a:pt x="109816" y="38188"/>
                  </a:lnTo>
                  <a:lnTo>
                    <a:pt x="109816" y="125247"/>
                  </a:lnTo>
                  <a:lnTo>
                    <a:pt x="111340" y="125247"/>
                  </a:lnTo>
                  <a:lnTo>
                    <a:pt x="111340" y="126771"/>
                  </a:lnTo>
                  <a:lnTo>
                    <a:pt x="125056" y="126771"/>
                  </a:lnTo>
                  <a:lnTo>
                    <a:pt x="125056" y="125247"/>
                  </a:lnTo>
                  <a:lnTo>
                    <a:pt x="126580" y="125247"/>
                  </a:lnTo>
                  <a:lnTo>
                    <a:pt x="126580" y="38188"/>
                  </a:lnTo>
                  <a:close/>
                </a:path>
                <a:path extrusionOk="0" h="161925" w="128269">
                  <a:moveTo>
                    <a:pt x="128104" y="6184"/>
                  </a:moveTo>
                  <a:lnTo>
                    <a:pt x="123532" y="1612"/>
                  </a:lnTo>
                  <a:lnTo>
                    <a:pt x="122008" y="0"/>
                  </a:lnTo>
                  <a:lnTo>
                    <a:pt x="114388" y="0"/>
                  </a:lnTo>
                  <a:lnTo>
                    <a:pt x="111340" y="1612"/>
                  </a:lnTo>
                  <a:lnTo>
                    <a:pt x="108292" y="4660"/>
                  </a:lnTo>
                  <a:lnTo>
                    <a:pt x="108292" y="13804"/>
                  </a:lnTo>
                  <a:lnTo>
                    <a:pt x="109816" y="16852"/>
                  </a:lnTo>
                  <a:lnTo>
                    <a:pt x="111340" y="18376"/>
                  </a:lnTo>
                  <a:lnTo>
                    <a:pt x="114388" y="19900"/>
                  </a:lnTo>
                  <a:lnTo>
                    <a:pt x="122008" y="19900"/>
                  </a:lnTo>
                  <a:lnTo>
                    <a:pt x="125056" y="16852"/>
                  </a:lnTo>
                  <a:lnTo>
                    <a:pt x="126580" y="16852"/>
                  </a:lnTo>
                  <a:lnTo>
                    <a:pt x="128104" y="13804"/>
                  </a:lnTo>
                  <a:lnTo>
                    <a:pt x="128104" y="618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9" name="Google Shape;1199;p24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2500407" y="3888105"/>
              <a:ext cx="77819" cy="132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24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2648330" y="3904964"/>
              <a:ext cx="692658" cy="149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1" name="Google Shape;1201;p24"/>
            <p:cNvSpPr/>
            <p:nvPr/>
          </p:nvSpPr>
          <p:spPr>
            <a:xfrm>
              <a:off x="3351656" y="3892689"/>
              <a:ext cx="128270" cy="161925"/>
            </a:xfrm>
            <a:custGeom>
              <a:rect b="b" l="l" r="r" t="t"/>
              <a:pathLst>
                <a:path extrusionOk="0" h="161925" w="128270">
                  <a:moveTo>
                    <a:pt x="97624" y="149631"/>
                  </a:moveTo>
                  <a:lnTo>
                    <a:pt x="96100" y="148107"/>
                  </a:lnTo>
                  <a:lnTo>
                    <a:pt x="3048" y="148107"/>
                  </a:lnTo>
                  <a:lnTo>
                    <a:pt x="1524" y="149631"/>
                  </a:lnTo>
                  <a:lnTo>
                    <a:pt x="1524" y="151155"/>
                  </a:lnTo>
                  <a:lnTo>
                    <a:pt x="0" y="152679"/>
                  </a:lnTo>
                  <a:lnTo>
                    <a:pt x="0" y="157340"/>
                  </a:lnTo>
                  <a:lnTo>
                    <a:pt x="1524" y="158864"/>
                  </a:lnTo>
                  <a:lnTo>
                    <a:pt x="1524" y="160388"/>
                  </a:lnTo>
                  <a:lnTo>
                    <a:pt x="3048" y="161912"/>
                  </a:lnTo>
                  <a:lnTo>
                    <a:pt x="96100" y="161912"/>
                  </a:lnTo>
                  <a:lnTo>
                    <a:pt x="97624" y="160388"/>
                  </a:lnTo>
                  <a:lnTo>
                    <a:pt x="97624" y="149631"/>
                  </a:lnTo>
                  <a:close/>
                </a:path>
                <a:path extrusionOk="0" h="161925" w="128270">
                  <a:moveTo>
                    <a:pt x="125056" y="36664"/>
                  </a:moveTo>
                  <a:lnTo>
                    <a:pt x="122008" y="36664"/>
                  </a:lnTo>
                  <a:lnTo>
                    <a:pt x="120484" y="35140"/>
                  </a:lnTo>
                  <a:lnTo>
                    <a:pt x="115912" y="35140"/>
                  </a:lnTo>
                  <a:lnTo>
                    <a:pt x="114388" y="36664"/>
                  </a:lnTo>
                  <a:lnTo>
                    <a:pt x="109816" y="36664"/>
                  </a:lnTo>
                  <a:lnTo>
                    <a:pt x="109816" y="125247"/>
                  </a:lnTo>
                  <a:lnTo>
                    <a:pt x="111340" y="125247"/>
                  </a:lnTo>
                  <a:lnTo>
                    <a:pt x="111340" y="126771"/>
                  </a:lnTo>
                  <a:lnTo>
                    <a:pt x="125056" y="126771"/>
                  </a:lnTo>
                  <a:lnTo>
                    <a:pt x="125056" y="36664"/>
                  </a:lnTo>
                  <a:close/>
                </a:path>
                <a:path extrusionOk="0" h="161925" w="128270">
                  <a:moveTo>
                    <a:pt x="128104" y="6184"/>
                  </a:moveTo>
                  <a:lnTo>
                    <a:pt x="123532" y="1612"/>
                  </a:lnTo>
                  <a:lnTo>
                    <a:pt x="122008" y="0"/>
                  </a:lnTo>
                  <a:lnTo>
                    <a:pt x="114388" y="0"/>
                  </a:lnTo>
                  <a:lnTo>
                    <a:pt x="111340" y="1612"/>
                  </a:lnTo>
                  <a:lnTo>
                    <a:pt x="108292" y="4660"/>
                  </a:lnTo>
                  <a:lnTo>
                    <a:pt x="108292" y="16852"/>
                  </a:lnTo>
                  <a:lnTo>
                    <a:pt x="109816" y="16852"/>
                  </a:lnTo>
                  <a:lnTo>
                    <a:pt x="111340" y="18376"/>
                  </a:lnTo>
                  <a:lnTo>
                    <a:pt x="114388" y="19900"/>
                  </a:lnTo>
                  <a:lnTo>
                    <a:pt x="122008" y="19900"/>
                  </a:lnTo>
                  <a:lnTo>
                    <a:pt x="125056" y="16852"/>
                  </a:lnTo>
                  <a:lnTo>
                    <a:pt x="126580" y="16852"/>
                  </a:lnTo>
                  <a:lnTo>
                    <a:pt x="128104" y="13804"/>
                  </a:lnTo>
                  <a:lnTo>
                    <a:pt x="128104" y="618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02" name="Google Shape;1202;p24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3502628" y="3888105"/>
              <a:ext cx="79343" cy="132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24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411861" y="4132421"/>
              <a:ext cx="160210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24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594931" y="4132421"/>
              <a:ext cx="88487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24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720090" y="4132421"/>
              <a:ext cx="68580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24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814673" y="4132421"/>
              <a:ext cx="82391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24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919924" y="4132421"/>
              <a:ext cx="68675" cy="1237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8" name="Google Shape;1208;p24"/>
            <p:cNvSpPr/>
            <p:nvPr/>
          </p:nvSpPr>
          <p:spPr>
            <a:xfrm>
              <a:off x="1049553" y="4164520"/>
              <a:ext cx="119380" cy="125730"/>
            </a:xfrm>
            <a:custGeom>
              <a:rect b="b" l="l" r="r" t="t"/>
              <a:pathLst>
                <a:path extrusionOk="0" h="125729" w="119380">
                  <a:moveTo>
                    <a:pt x="80873" y="3048"/>
                  </a:moveTo>
                  <a:lnTo>
                    <a:pt x="79336" y="1524"/>
                  </a:lnTo>
                  <a:lnTo>
                    <a:pt x="56476" y="1524"/>
                  </a:lnTo>
                  <a:lnTo>
                    <a:pt x="56476" y="24384"/>
                  </a:lnTo>
                  <a:lnTo>
                    <a:pt x="56476" y="35052"/>
                  </a:lnTo>
                  <a:lnTo>
                    <a:pt x="54952" y="36576"/>
                  </a:lnTo>
                  <a:lnTo>
                    <a:pt x="54952" y="39725"/>
                  </a:lnTo>
                  <a:lnTo>
                    <a:pt x="48856" y="45821"/>
                  </a:lnTo>
                  <a:lnTo>
                    <a:pt x="45808" y="47345"/>
                  </a:lnTo>
                  <a:lnTo>
                    <a:pt x="44284" y="48869"/>
                  </a:lnTo>
                  <a:lnTo>
                    <a:pt x="32092" y="48869"/>
                  </a:lnTo>
                  <a:lnTo>
                    <a:pt x="27520" y="47345"/>
                  </a:lnTo>
                  <a:lnTo>
                    <a:pt x="24384" y="44297"/>
                  </a:lnTo>
                  <a:lnTo>
                    <a:pt x="21336" y="41249"/>
                  </a:lnTo>
                  <a:lnTo>
                    <a:pt x="19812" y="36576"/>
                  </a:lnTo>
                  <a:lnTo>
                    <a:pt x="19812" y="25908"/>
                  </a:lnTo>
                  <a:lnTo>
                    <a:pt x="21336" y="22860"/>
                  </a:lnTo>
                  <a:lnTo>
                    <a:pt x="21336" y="21336"/>
                  </a:lnTo>
                  <a:lnTo>
                    <a:pt x="22860" y="18288"/>
                  </a:lnTo>
                  <a:lnTo>
                    <a:pt x="25908" y="15240"/>
                  </a:lnTo>
                  <a:lnTo>
                    <a:pt x="27520" y="13716"/>
                  </a:lnTo>
                  <a:lnTo>
                    <a:pt x="30568" y="12192"/>
                  </a:lnTo>
                  <a:lnTo>
                    <a:pt x="32092" y="12192"/>
                  </a:lnTo>
                  <a:lnTo>
                    <a:pt x="35140" y="10668"/>
                  </a:lnTo>
                  <a:lnTo>
                    <a:pt x="44284" y="10668"/>
                  </a:lnTo>
                  <a:lnTo>
                    <a:pt x="48856" y="13716"/>
                  </a:lnTo>
                  <a:lnTo>
                    <a:pt x="54952" y="19812"/>
                  </a:lnTo>
                  <a:lnTo>
                    <a:pt x="56476" y="24384"/>
                  </a:lnTo>
                  <a:lnTo>
                    <a:pt x="56476" y="1524"/>
                  </a:lnTo>
                  <a:lnTo>
                    <a:pt x="51904" y="1524"/>
                  </a:lnTo>
                  <a:lnTo>
                    <a:pt x="50380" y="0"/>
                  </a:lnTo>
                  <a:lnTo>
                    <a:pt x="29044" y="0"/>
                  </a:lnTo>
                  <a:lnTo>
                    <a:pt x="24384" y="1524"/>
                  </a:lnTo>
                  <a:lnTo>
                    <a:pt x="21336" y="3048"/>
                  </a:lnTo>
                  <a:lnTo>
                    <a:pt x="16764" y="4572"/>
                  </a:lnTo>
                  <a:lnTo>
                    <a:pt x="15240" y="7620"/>
                  </a:lnTo>
                  <a:lnTo>
                    <a:pt x="9144" y="13716"/>
                  </a:lnTo>
                  <a:lnTo>
                    <a:pt x="7620" y="16764"/>
                  </a:lnTo>
                  <a:lnTo>
                    <a:pt x="4572" y="25908"/>
                  </a:lnTo>
                  <a:lnTo>
                    <a:pt x="4572" y="35052"/>
                  </a:lnTo>
                  <a:lnTo>
                    <a:pt x="6096" y="38201"/>
                  </a:lnTo>
                  <a:lnTo>
                    <a:pt x="7620" y="41249"/>
                  </a:lnTo>
                  <a:lnTo>
                    <a:pt x="7620" y="44297"/>
                  </a:lnTo>
                  <a:lnTo>
                    <a:pt x="9144" y="47345"/>
                  </a:lnTo>
                  <a:lnTo>
                    <a:pt x="12192" y="48869"/>
                  </a:lnTo>
                  <a:lnTo>
                    <a:pt x="9144" y="51917"/>
                  </a:lnTo>
                  <a:lnTo>
                    <a:pt x="3048" y="64109"/>
                  </a:lnTo>
                  <a:lnTo>
                    <a:pt x="3048" y="70205"/>
                  </a:lnTo>
                  <a:lnTo>
                    <a:pt x="4572" y="73253"/>
                  </a:lnTo>
                  <a:lnTo>
                    <a:pt x="6096" y="74777"/>
                  </a:lnTo>
                  <a:lnTo>
                    <a:pt x="7620" y="77825"/>
                  </a:lnTo>
                  <a:lnTo>
                    <a:pt x="9144" y="79349"/>
                  </a:lnTo>
                  <a:lnTo>
                    <a:pt x="12192" y="80873"/>
                  </a:lnTo>
                  <a:lnTo>
                    <a:pt x="7620" y="85445"/>
                  </a:lnTo>
                  <a:lnTo>
                    <a:pt x="6096" y="88493"/>
                  </a:lnTo>
                  <a:lnTo>
                    <a:pt x="4572" y="90106"/>
                  </a:lnTo>
                  <a:lnTo>
                    <a:pt x="1524" y="93154"/>
                  </a:lnTo>
                  <a:lnTo>
                    <a:pt x="1524" y="96202"/>
                  </a:lnTo>
                  <a:lnTo>
                    <a:pt x="0" y="99250"/>
                  </a:lnTo>
                  <a:lnTo>
                    <a:pt x="0" y="106870"/>
                  </a:lnTo>
                  <a:lnTo>
                    <a:pt x="1524" y="109918"/>
                  </a:lnTo>
                  <a:lnTo>
                    <a:pt x="1524" y="111442"/>
                  </a:lnTo>
                  <a:lnTo>
                    <a:pt x="3048" y="114490"/>
                  </a:lnTo>
                  <a:lnTo>
                    <a:pt x="6096" y="117538"/>
                  </a:lnTo>
                  <a:lnTo>
                    <a:pt x="9144" y="119062"/>
                  </a:lnTo>
                  <a:lnTo>
                    <a:pt x="12192" y="122110"/>
                  </a:lnTo>
                  <a:lnTo>
                    <a:pt x="16764" y="123634"/>
                  </a:lnTo>
                  <a:lnTo>
                    <a:pt x="21336" y="123634"/>
                  </a:lnTo>
                  <a:lnTo>
                    <a:pt x="25908" y="125158"/>
                  </a:lnTo>
                  <a:lnTo>
                    <a:pt x="51904" y="125158"/>
                  </a:lnTo>
                  <a:lnTo>
                    <a:pt x="56476" y="123634"/>
                  </a:lnTo>
                  <a:lnTo>
                    <a:pt x="62572" y="122110"/>
                  </a:lnTo>
                  <a:lnTo>
                    <a:pt x="67144" y="120586"/>
                  </a:lnTo>
                  <a:lnTo>
                    <a:pt x="73240" y="114490"/>
                  </a:lnTo>
                  <a:lnTo>
                    <a:pt x="76288" y="111442"/>
                  </a:lnTo>
                  <a:lnTo>
                    <a:pt x="77812" y="108394"/>
                  </a:lnTo>
                  <a:lnTo>
                    <a:pt x="79336" y="103822"/>
                  </a:lnTo>
                  <a:lnTo>
                    <a:pt x="79336" y="90106"/>
                  </a:lnTo>
                  <a:lnTo>
                    <a:pt x="77812" y="86969"/>
                  </a:lnTo>
                  <a:lnTo>
                    <a:pt x="77050" y="85445"/>
                  </a:lnTo>
                  <a:lnTo>
                    <a:pt x="74764" y="80873"/>
                  </a:lnTo>
                  <a:lnTo>
                    <a:pt x="64096" y="75539"/>
                  </a:lnTo>
                  <a:lnTo>
                    <a:pt x="64096" y="94678"/>
                  </a:lnTo>
                  <a:lnTo>
                    <a:pt x="64096" y="102298"/>
                  </a:lnTo>
                  <a:lnTo>
                    <a:pt x="62572" y="103822"/>
                  </a:lnTo>
                  <a:lnTo>
                    <a:pt x="62572" y="105346"/>
                  </a:lnTo>
                  <a:lnTo>
                    <a:pt x="59524" y="108394"/>
                  </a:lnTo>
                  <a:lnTo>
                    <a:pt x="56476" y="109918"/>
                  </a:lnTo>
                  <a:lnTo>
                    <a:pt x="54952" y="111442"/>
                  </a:lnTo>
                  <a:lnTo>
                    <a:pt x="51904" y="112966"/>
                  </a:lnTo>
                  <a:lnTo>
                    <a:pt x="47332" y="112966"/>
                  </a:lnTo>
                  <a:lnTo>
                    <a:pt x="44284" y="114490"/>
                  </a:lnTo>
                  <a:lnTo>
                    <a:pt x="32092" y="114490"/>
                  </a:lnTo>
                  <a:lnTo>
                    <a:pt x="25908" y="112966"/>
                  </a:lnTo>
                  <a:lnTo>
                    <a:pt x="21336" y="111442"/>
                  </a:lnTo>
                  <a:lnTo>
                    <a:pt x="15240" y="105346"/>
                  </a:lnTo>
                  <a:lnTo>
                    <a:pt x="15240" y="97726"/>
                  </a:lnTo>
                  <a:lnTo>
                    <a:pt x="16764" y="96202"/>
                  </a:lnTo>
                  <a:lnTo>
                    <a:pt x="16764" y="93154"/>
                  </a:lnTo>
                  <a:lnTo>
                    <a:pt x="18288" y="93154"/>
                  </a:lnTo>
                  <a:lnTo>
                    <a:pt x="19812" y="91630"/>
                  </a:lnTo>
                  <a:lnTo>
                    <a:pt x="19812" y="90106"/>
                  </a:lnTo>
                  <a:lnTo>
                    <a:pt x="21336" y="88493"/>
                  </a:lnTo>
                  <a:lnTo>
                    <a:pt x="22860" y="86969"/>
                  </a:lnTo>
                  <a:lnTo>
                    <a:pt x="25908" y="85445"/>
                  </a:lnTo>
                  <a:lnTo>
                    <a:pt x="53428" y="85445"/>
                  </a:lnTo>
                  <a:lnTo>
                    <a:pt x="59524" y="88493"/>
                  </a:lnTo>
                  <a:lnTo>
                    <a:pt x="62572" y="91630"/>
                  </a:lnTo>
                  <a:lnTo>
                    <a:pt x="64096" y="94678"/>
                  </a:lnTo>
                  <a:lnTo>
                    <a:pt x="64096" y="75539"/>
                  </a:lnTo>
                  <a:lnTo>
                    <a:pt x="62572" y="74777"/>
                  </a:lnTo>
                  <a:lnTo>
                    <a:pt x="59524" y="74777"/>
                  </a:lnTo>
                  <a:lnTo>
                    <a:pt x="54952" y="73253"/>
                  </a:lnTo>
                  <a:lnTo>
                    <a:pt x="29044" y="73253"/>
                  </a:lnTo>
                  <a:lnTo>
                    <a:pt x="25908" y="71729"/>
                  </a:lnTo>
                  <a:lnTo>
                    <a:pt x="22860" y="71729"/>
                  </a:lnTo>
                  <a:lnTo>
                    <a:pt x="19812" y="70205"/>
                  </a:lnTo>
                  <a:lnTo>
                    <a:pt x="16764" y="67157"/>
                  </a:lnTo>
                  <a:lnTo>
                    <a:pt x="16764" y="62585"/>
                  </a:lnTo>
                  <a:lnTo>
                    <a:pt x="18288" y="61061"/>
                  </a:lnTo>
                  <a:lnTo>
                    <a:pt x="18288" y="59537"/>
                  </a:lnTo>
                  <a:lnTo>
                    <a:pt x="19812" y="58013"/>
                  </a:lnTo>
                  <a:lnTo>
                    <a:pt x="19812" y="56489"/>
                  </a:lnTo>
                  <a:lnTo>
                    <a:pt x="22860" y="56489"/>
                  </a:lnTo>
                  <a:lnTo>
                    <a:pt x="25908" y="58013"/>
                  </a:lnTo>
                  <a:lnTo>
                    <a:pt x="29044" y="59537"/>
                  </a:lnTo>
                  <a:lnTo>
                    <a:pt x="32092" y="59537"/>
                  </a:lnTo>
                  <a:lnTo>
                    <a:pt x="35140" y="61061"/>
                  </a:lnTo>
                  <a:lnTo>
                    <a:pt x="42760" y="61061"/>
                  </a:lnTo>
                  <a:lnTo>
                    <a:pt x="56476" y="56489"/>
                  </a:lnTo>
                  <a:lnTo>
                    <a:pt x="59524" y="54965"/>
                  </a:lnTo>
                  <a:lnTo>
                    <a:pt x="62572" y="51917"/>
                  </a:lnTo>
                  <a:lnTo>
                    <a:pt x="65620" y="50393"/>
                  </a:lnTo>
                  <a:lnTo>
                    <a:pt x="66382" y="48869"/>
                  </a:lnTo>
                  <a:lnTo>
                    <a:pt x="67144" y="47345"/>
                  </a:lnTo>
                  <a:lnTo>
                    <a:pt x="68668" y="42773"/>
                  </a:lnTo>
                  <a:lnTo>
                    <a:pt x="70192" y="39725"/>
                  </a:lnTo>
                  <a:lnTo>
                    <a:pt x="71716" y="35052"/>
                  </a:lnTo>
                  <a:lnTo>
                    <a:pt x="71716" y="24384"/>
                  </a:lnTo>
                  <a:lnTo>
                    <a:pt x="67144" y="15240"/>
                  </a:lnTo>
                  <a:lnTo>
                    <a:pt x="65620" y="13716"/>
                  </a:lnTo>
                  <a:lnTo>
                    <a:pt x="79336" y="13716"/>
                  </a:lnTo>
                  <a:lnTo>
                    <a:pt x="79336" y="12192"/>
                  </a:lnTo>
                  <a:lnTo>
                    <a:pt x="80873" y="10668"/>
                  </a:lnTo>
                  <a:lnTo>
                    <a:pt x="80873" y="3048"/>
                  </a:lnTo>
                  <a:close/>
                </a:path>
                <a:path extrusionOk="0" h="125729" w="119380">
                  <a:moveTo>
                    <a:pt x="118973" y="76301"/>
                  </a:moveTo>
                  <a:lnTo>
                    <a:pt x="117449" y="73253"/>
                  </a:lnTo>
                  <a:lnTo>
                    <a:pt x="117449" y="71729"/>
                  </a:lnTo>
                  <a:lnTo>
                    <a:pt x="115925" y="70205"/>
                  </a:lnTo>
                  <a:lnTo>
                    <a:pt x="102209" y="70205"/>
                  </a:lnTo>
                  <a:lnTo>
                    <a:pt x="99161" y="73253"/>
                  </a:lnTo>
                  <a:lnTo>
                    <a:pt x="99161" y="88493"/>
                  </a:lnTo>
                  <a:lnTo>
                    <a:pt x="100685" y="90106"/>
                  </a:lnTo>
                  <a:lnTo>
                    <a:pt x="102209" y="91630"/>
                  </a:lnTo>
                  <a:lnTo>
                    <a:pt x="115925" y="91630"/>
                  </a:lnTo>
                  <a:lnTo>
                    <a:pt x="117449" y="90106"/>
                  </a:lnTo>
                  <a:lnTo>
                    <a:pt x="118973" y="88493"/>
                  </a:lnTo>
                  <a:lnTo>
                    <a:pt x="118973" y="80873"/>
                  </a:lnTo>
                  <a:lnTo>
                    <a:pt x="118973" y="7630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09" name="Google Shape;1209;p24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1200626" y="4162996"/>
              <a:ext cx="73247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24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1293685" y="4162996"/>
              <a:ext cx="70199" cy="94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24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1394364" y="4162996"/>
              <a:ext cx="126587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2" name="Google Shape;1212;p24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1545431" y="4162996"/>
              <a:ext cx="79248" cy="94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3" name="Google Shape;1213;p24"/>
            <p:cNvSpPr/>
            <p:nvPr/>
          </p:nvSpPr>
          <p:spPr>
            <a:xfrm>
              <a:off x="1687258" y="4123283"/>
              <a:ext cx="161925" cy="102870"/>
            </a:xfrm>
            <a:custGeom>
              <a:rect b="b" l="l" r="r" t="t"/>
              <a:pathLst>
                <a:path extrusionOk="0" h="102870" w="161925">
                  <a:moveTo>
                    <a:pt x="79336" y="93154"/>
                  </a:moveTo>
                  <a:lnTo>
                    <a:pt x="77812" y="91630"/>
                  </a:lnTo>
                  <a:lnTo>
                    <a:pt x="77812" y="90106"/>
                  </a:lnTo>
                  <a:lnTo>
                    <a:pt x="1524" y="90106"/>
                  </a:lnTo>
                  <a:lnTo>
                    <a:pt x="1524" y="91630"/>
                  </a:lnTo>
                  <a:lnTo>
                    <a:pt x="0" y="91630"/>
                  </a:lnTo>
                  <a:lnTo>
                    <a:pt x="0" y="100774"/>
                  </a:lnTo>
                  <a:lnTo>
                    <a:pt x="1524" y="100774"/>
                  </a:lnTo>
                  <a:lnTo>
                    <a:pt x="1524" y="102298"/>
                  </a:lnTo>
                  <a:lnTo>
                    <a:pt x="77812" y="102298"/>
                  </a:lnTo>
                  <a:lnTo>
                    <a:pt x="77812" y="100774"/>
                  </a:lnTo>
                  <a:lnTo>
                    <a:pt x="79336" y="99250"/>
                  </a:lnTo>
                  <a:lnTo>
                    <a:pt x="79336" y="93154"/>
                  </a:lnTo>
                  <a:close/>
                </a:path>
                <a:path extrusionOk="0" h="102870" w="161925">
                  <a:moveTo>
                    <a:pt x="79336" y="56489"/>
                  </a:moveTo>
                  <a:lnTo>
                    <a:pt x="77812" y="54965"/>
                  </a:lnTo>
                  <a:lnTo>
                    <a:pt x="77812" y="53441"/>
                  </a:lnTo>
                  <a:lnTo>
                    <a:pt x="1524" y="53441"/>
                  </a:lnTo>
                  <a:lnTo>
                    <a:pt x="1524" y="54965"/>
                  </a:lnTo>
                  <a:lnTo>
                    <a:pt x="0" y="54965"/>
                  </a:lnTo>
                  <a:lnTo>
                    <a:pt x="0" y="64109"/>
                  </a:lnTo>
                  <a:lnTo>
                    <a:pt x="1524" y="64109"/>
                  </a:lnTo>
                  <a:lnTo>
                    <a:pt x="1524" y="65633"/>
                  </a:lnTo>
                  <a:lnTo>
                    <a:pt x="77812" y="65633"/>
                  </a:lnTo>
                  <a:lnTo>
                    <a:pt x="77812" y="64109"/>
                  </a:lnTo>
                  <a:lnTo>
                    <a:pt x="79336" y="62585"/>
                  </a:lnTo>
                  <a:lnTo>
                    <a:pt x="79336" y="56489"/>
                  </a:lnTo>
                  <a:close/>
                </a:path>
                <a:path extrusionOk="0" h="102870" w="161925">
                  <a:moveTo>
                    <a:pt x="161734" y="1524"/>
                  </a:moveTo>
                  <a:lnTo>
                    <a:pt x="160210" y="0"/>
                  </a:lnTo>
                  <a:lnTo>
                    <a:pt x="148018" y="0"/>
                  </a:lnTo>
                  <a:lnTo>
                    <a:pt x="146494" y="1524"/>
                  </a:lnTo>
                  <a:lnTo>
                    <a:pt x="146494" y="3048"/>
                  </a:lnTo>
                  <a:lnTo>
                    <a:pt x="148018" y="47332"/>
                  </a:lnTo>
                  <a:lnTo>
                    <a:pt x="148018" y="48856"/>
                  </a:lnTo>
                  <a:lnTo>
                    <a:pt x="149542" y="48856"/>
                  </a:lnTo>
                  <a:lnTo>
                    <a:pt x="151066" y="50380"/>
                  </a:lnTo>
                  <a:lnTo>
                    <a:pt x="157162" y="50380"/>
                  </a:lnTo>
                  <a:lnTo>
                    <a:pt x="157162" y="48856"/>
                  </a:lnTo>
                  <a:lnTo>
                    <a:pt x="160210" y="48856"/>
                  </a:lnTo>
                  <a:lnTo>
                    <a:pt x="160210" y="47332"/>
                  </a:lnTo>
                  <a:lnTo>
                    <a:pt x="161734" y="3048"/>
                  </a:lnTo>
                  <a:lnTo>
                    <a:pt x="161734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14" name="Google Shape;1214;p24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1877949" y="4130897"/>
              <a:ext cx="208978" cy="12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24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2106834" y="4130897"/>
              <a:ext cx="88392" cy="12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p24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2218181" y="4123277"/>
              <a:ext cx="118967" cy="132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p24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415015" y="4367593"/>
              <a:ext cx="109698" cy="126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8" name="Google Shape;1218;p24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552259" y="4369117"/>
              <a:ext cx="82391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9" name="Google Shape;1219;p24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657510" y="4369117"/>
              <a:ext cx="94583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p24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778002" y="4369117"/>
              <a:ext cx="6867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1" name="Google Shape;1221;p24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872585" y="4369117"/>
              <a:ext cx="82391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2" name="Google Shape;1222;p24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1023651" y="4369117"/>
              <a:ext cx="175450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" name="Google Shape;1223;p24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1258538" y="4399597"/>
              <a:ext cx="67151" cy="94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4" name="Google Shape;1224;p24"/>
            <p:cNvSpPr/>
            <p:nvPr/>
          </p:nvSpPr>
          <p:spPr>
            <a:xfrm>
              <a:off x="1348549" y="4471416"/>
              <a:ext cx="20320" cy="21590"/>
            </a:xfrm>
            <a:custGeom>
              <a:rect b="b" l="l" r="r" t="t"/>
              <a:pathLst>
                <a:path extrusionOk="0" h="21589" w="20319">
                  <a:moveTo>
                    <a:pt x="15335" y="21335"/>
                  </a:moveTo>
                  <a:lnTo>
                    <a:pt x="3047" y="21335"/>
                  </a:lnTo>
                  <a:lnTo>
                    <a:pt x="0" y="1828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15335" y="0"/>
                  </a:lnTo>
                  <a:lnTo>
                    <a:pt x="18383" y="3047"/>
                  </a:lnTo>
                  <a:lnTo>
                    <a:pt x="19907" y="6095"/>
                  </a:lnTo>
                  <a:lnTo>
                    <a:pt x="19907" y="10667"/>
                  </a:lnTo>
                  <a:lnTo>
                    <a:pt x="19907" y="15239"/>
                  </a:lnTo>
                  <a:lnTo>
                    <a:pt x="18383" y="18287"/>
                  </a:lnTo>
                  <a:lnTo>
                    <a:pt x="15335" y="2133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25" name="Google Shape;1225;p24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1389792" y="4399597"/>
              <a:ext cx="77819" cy="94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6" name="Google Shape;1226;p24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1495044" y="4399597"/>
              <a:ext cx="126587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24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1646110" y="4399597"/>
              <a:ext cx="70104" cy="94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24"/>
            <p:cNvSpPr/>
            <p:nvPr/>
          </p:nvSpPr>
          <p:spPr>
            <a:xfrm>
              <a:off x="1743735" y="4360163"/>
              <a:ext cx="59690" cy="132715"/>
            </a:xfrm>
            <a:custGeom>
              <a:rect b="b" l="l" r="r" t="t"/>
              <a:pathLst>
                <a:path extrusionOk="0" h="132714" w="59689">
                  <a:moveTo>
                    <a:pt x="18288" y="42481"/>
                  </a:moveTo>
                  <a:lnTo>
                    <a:pt x="16764" y="42481"/>
                  </a:lnTo>
                  <a:lnTo>
                    <a:pt x="15240" y="40957"/>
                  </a:lnTo>
                  <a:lnTo>
                    <a:pt x="4572" y="40957"/>
                  </a:lnTo>
                  <a:lnTo>
                    <a:pt x="4572" y="42481"/>
                  </a:lnTo>
                  <a:lnTo>
                    <a:pt x="3048" y="42481"/>
                  </a:lnTo>
                  <a:lnTo>
                    <a:pt x="3048" y="131064"/>
                  </a:lnTo>
                  <a:lnTo>
                    <a:pt x="4572" y="131064"/>
                  </a:lnTo>
                  <a:lnTo>
                    <a:pt x="4572" y="132588"/>
                  </a:lnTo>
                  <a:lnTo>
                    <a:pt x="15240" y="132588"/>
                  </a:lnTo>
                  <a:lnTo>
                    <a:pt x="16764" y="131064"/>
                  </a:lnTo>
                  <a:lnTo>
                    <a:pt x="18288" y="131064"/>
                  </a:lnTo>
                  <a:lnTo>
                    <a:pt x="18288" y="42481"/>
                  </a:lnTo>
                  <a:close/>
                </a:path>
                <a:path extrusionOk="0" h="132714" w="59689">
                  <a:moveTo>
                    <a:pt x="19812" y="8953"/>
                  </a:moveTo>
                  <a:lnTo>
                    <a:pt x="16764" y="5905"/>
                  </a:lnTo>
                  <a:lnTo>
                    <a:pt x="6096" y="5905"/>
                  </a:lnTo>
                  <a:lnTo>
                    <a:pt x="4572" y="7429"/>
                  </a:lnTo>
                  <a:lnTo>
                    <a:pt x="3048" y="7429"/>
                  </a:lnTo>
                  <a:lnTo>
                    <a:pt x="1524" y="8953"/>
                  </a:lnTo>
                  <a:lnTo>
                    <a:pt x="0" y="12001"/>
                  </a:lnTo>
                  <a:lnTo>
                    <a:pt x="0" y="19621"/>
                  </a:lnTo>
                  <a:lnTo>
                    <a:pt x="4572" y="24193"/>
                  </a:lnTo>
                  <a:lnTo>
                    <a:pt x="16764" y="24193"/>
                  </a:lnTo>
                  <a:lnTo>
                    <a:pt x="19812" y="21145"/>
                  </a:lnTo>
                  <a:lnTo>
                    <a:pt x="19812" y="8953"/>
                  </a:lnTo>
                  <a:close/>
                </a:path>
                <a:path extrusionOk="0" h="132714" w="59689">
                  <a:moveTo>
                    <a:pt x="57912" y="131064"/>
                  </a:moveTo>
                  <a:lnTo>
                    <a:pt x="45720" y="131064"/>
                  </a:lnTo>
                  <a:lnTo>
                    <a:pt x="47244" y="132588"/>
                  </a:lnTo>
                  <a:lnTo>
                    <a:pt x="57912" y="132588"/>
                  </a:lnTo>
                  <a:lnTo>
                    <a:pt x="57912" y="131064"/>
                  </a:lnTo>
                  <a:close/>
                </a:path>
                <a:path extrusionOk="0" h="132714" w="59689">
                  <a:moveTo>
                    <a:pt x="59436" y="1270"/>
                  </a:moveTo>
                  <a:lnTo>
                    <a:pt x="58737" y="1270"/>
                  </a:lnTo>
                  <a:lnTo>
                    <a:pt x="58737" y="0"/>
                  </a:lnTo>
                  <a:lnTo>
                    <a:pt x="45720" y="0"/>
                  </a:lnTo>
                  <a:lnTo>
                    <a:pt x="45720" y="1270"/>
                  </a:lnTo>
                  <a:lnTo>
                    <a:pt x="44196" y="1270"/>
                  </a:lnTo>
                  <a:lnTo>
                    <a:pt x="44196" y="130810"/>
                  </a:lnTo>
                  <a:lnTo>
                    <a:pt x="59436" y="130810"/>
                  </a:lnTo>
                  <a:lnTo>
                    <a:pt x="59436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29" name="Google Shape;1229;p24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1867280" y="4367593"/>
              <a:ext cx="298989" cy="1266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0" name="Google Shape;1230;p24"/>
            <p:cNvSpPr/>
            <p:nvPr/>
          </p:nvSpPr>
          <p:spPr>
            <a:xfrm>
              <a:off x="2221229" y="4405693"/>
              <a:ext cx="30480" cy="114935"/>
            </a:xfrm>
            <a:custGeom>
              <a:rect b="b" l="l" r="r" t="t"/>
              <a:pathLst>
                <a:path extrusionOk="0" h="114935" w="30480">
                  <a:moveTo>
                    <a:pt x="30480" y="18383"/>
                  </a:moveTo>
                  <a:lnTo>
                    <a:pt x="12192" y="18383"/>
                  </a:lnTo>
                  <a:lnTo>
                    <a:pt x="12192" y="15335"/>
                  </a:lnTo>
                  <a:lnTo>
                    <a:pt x="10668" y="13811"/>
                  </a:lnTo>
                  <a:lnTo>
                    <a:pt x="10668" y="6191"/>
                  </a:lnTo>
                  <a:lnTo>
                    <a:pt x="12192" y="4667"/>
                  </a:lnTo>
                  <a:lnTo>
                    <a:pt x="12192" y="3143"/>
                  </a:lnTo>
                  <a:lnTo>
                    <a:pt x="13716" y="1524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28956" y="1524"/>
                  </a:lnTo>
                  <a:lnTo>
                    <a:pt x="30480" y="3143"/>
                  </a:lnTo>
                  <a:lnTo>
                    <a:pt x="30480" y="18383"/>
                  </a:lnTo>
                  <a:close/>
                </a:path>
                <a:path extrusionOk="0" h="114935" w="30480">
                  <a:moveTo>
                    <a:pt x="28956" y="19907"/>
                  </a:moveTo>
                  <a:lnTo>
                    <a:pt x="13716" y="19907"/>
                  </a:lnTo>
                  <a:lnTo>
                    <a:pt x="13716" y="18383"/>
                  </a:lnTo>
                  <a:lnTo>
                    <a:pt x="28956" y="18383"/>
                  </a:lnTo>
                  <a:lnTo>
                    <a:pt x="28956" y="19907"/>
                  </a:lnTo>
                  <a:close/>
                </a:path>
                <a:path extrusionOk="0" h="114935" w="30480">
                  <a:moveTo>
                    <a:pt x="25908" y="21431"/>
                  </a:moveTo>
                  <a:lnTo>
                    <a:pt x="16764" y="21431"/>
                  </a:lnTo>
                  <a:lnTo>
                    <a:pt x="15240" y="19907"/>
                  </a:lnTo>
                  <a:lnTo>
                    <a:pt x="27432" y="19907"/>
                  </a:lnTo>
                  <a:lnTo>
                    <a:pt x="25908" y="21431"/>
                  </a:lnTo>
                  <a:close/>
                </a:path>
                <a:path extrusionOk="0" h="114935" w="30480">
                  <a:moveTo>
                    <a:pt x="28956" y="67246"/>
                  </a:moveTo>
                  <a:lnTo>
                    <a:pt x="15240" y="67246"/>
                  </a:lnTo>
                  <a:lnTo>
                    <a:pt x="16764" y="65722"/>
                  </a:lnTo>
                  <a:lnTo>
                    <a:pt x="28956" y="65722"/>
                  </a:lnTo>
                  <a:lnTo>
                    <a:pt x="28956" y="67246"/>
                  </a:lnTo>
                  <a:close/>
                </a:path>
                <a:path extrusionOk="0" h="114935" w="30480">
                  <a:moveTo>
                    <a:pt x="12192" y="113061"/>
                  </a:moveTo>
                  <a:lnTo>
                    <a:pt x="0" y="113061"/>
                  </a:lnTo>
                  <a:lnTo>
                    <a:pt x="0" y="111537"/>
                  </a:lnTo>
                  <a:lnTo>
                    <a:pt x="13716" y="85534"/>
                  </a:lnTo>
                  <a:lnTo>
                    <a:pt x="13716" y="67246"/>
                  </a:lnTo>
                  <a:lnTo>
                    <a:pt x="30480" y="67246"/>
                  </a:lnTo>
                  <a:lnTo>
                    <a:pt x="30480" y="82486"/>
                  </a:lnTo>
                  <a:lnTo>
                    <a:pt x="28956" y="84010"/>
                  </a:lnTo>
                  <a:lnTo>
                    <a:pt x="28956" y="87058"/>
                  </a:lnTo>
                  <a:lnTo>
                    <a:pt x="25908" y="90106"/>
                  </a:lnTo>
                  <a:lnTo>
                    <a:pt x="25908" y="91630"/>
                  </a:lnTo>
                  <a:lnTo>
                    <a:pt x="12192" y="111537"/>
                  </a:lnTo>
                  <a:lnTo>
                    <a:pt x="12192" y="113061"/>
                  </a:lnTo>
                  <a:close/>
                </a:path>
                <a:path extrusionOk="0" h="114935" w="30480">
                  <a:moveTo>
                    <a:pt x="6096" y="114585"/>
                  </a:moveTo>
                  <a:lnTo>
                    <a:pt x="3048" y="114585"/>
                  </a:lnTo>
                  <a:lnTo>
                    <a:pt x="3048" y="113061"/>
                  </a:lnTo>
                  <a:lnTo>
                    <a:pt x="7620" y="113061"/>
                  </a:lnTo>
                  <a:lnTo>
                    <a:pt x="6096" y="11458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1" name="Google Shape;1231;p24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4671059" y="3008376"/>
              <a:ext cx="4616195" cy="3192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24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7" name="Google Shape;1237;p25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1238" name="Google Shape;123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" y="1056131"/>
              <a:ext cx="10043160" cy="5660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9" name="Google Shape;1239;p25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2" name="Google Shape;124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4777" y="2422397"/>
              <a:ext cx="108394" cy="160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3" name="Google Shape;1243;p25"/>
            <p:cNvSpPr/>
            <p:nvPr/>
          </p:nvSpPr>
          <p:spPr>
            <a:xfrm>
              <a:off x="1016031" y="2546032"/>
              <a:ext cx="36830" cy="38735"/>
            </a:xfrm>
            <a:custGeom>
              <a:rect b="b" l="l" r="r" t="t"/>
              <a:pathLst>
                <a:path extrusionOk="0" h="38735" w="36830">
                  <a:moveTo>
                    <a:pt x="25907" y="38195"/>
                  </a:moveTo>
                  <a:lnTo>
                    <a:pt x="12191" y="38195"/>
                  </a:lnTo>
                  <a:lnTo>
                    <a:pt x="7619" y="36671"/>
                  </a:lnTo>
                  <a:lnTo>
                    <a:pt x="4571" y="33623"/>
                  </a:lnTo>
                  <a:lnTo>
                    <a:pt x="1523" y="32099"/>
                  </a:lnTo>
                  <a:lnTo>
                    <a:pt x="0" y="26003"/>
                  </a:lnTo>
                  <a:lnTo>
                    <a:pt x="0" y="12287"/>
                  </a:lnTo>
                  <a:lnTo>
                    <a:pt x="1523" y="6191"/>
                  </a:lnTo>
                  <a:lnTo>
                    <a:pt x="4571" y="3047"/>
                  </a:lnTo>
                  <a:lnTo>
                    <a:pt x="7619" y="1523"/>
                  </a:lnTo>
                  <a:lnTo>
                    <a:pt x="12191" y="0"/>
                  </a:lnTo>
                  <a:lnTo>
                    <a:pt x="25907" y="0"/>
                  </a:lnTo>
                  <a:lnTo>
                    <a:pt x="30479" y="1523"/>
                  </a:lnTo>
                  <a:lnTo>
                    <a:pt x="33527" y="3047"/>
                  </a:lnTo>
                  <a:lnTo>
                    <a:pt x="35051" y="6191"/>
                  </a:lnTo>
                  <a:lnTo>
                    <a:pt x="36575" y="10763"/>
                  </a:lnTo>
                  <a:lnTo>
                    <a:pt x="36575" y="18383"/>
                  </a:lnTo>
                  <a:lnTo>
                    <a:pt x="36575" y="26003"/>
                  </a:lnTo>
                  <a:lnTo>
                    <a:pt x="35051" y="32099"/>
                  </a:lnTo>
                  <a:lnTo>
                    <a:pt x="30479" y="36671"/>
                  </a:lnTo>
                  <a:lnTo>
                    <a:pt x="25907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4" name="Google Shape;1244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4142" y="2422397"/>
              <a:ext cx="292893" cy="163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5" name="Google Shape;1245;p25"/>
            <p:cNvSpPr/>
            <p:nvPr/>
          </p:nvSpPr>
          <p:spPr>
            <a:xfrm>
              <a:off x="1461516" y="2410206"/>
              <a:ext cx="29209" cy="66040"/>
            </a:xfrm>
            <a:custGeom>
              <a:rect b="b" l="l" r="r" t="t"/>
              <a:pathLst>
                <a:path extrusionOk="0" h="66039" w="29209">
                  <a:moveTo>
                    <a:pt x="2438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66039" w="29209">
                  <a:moveTo>
                    <a:pt x="24384" y="64103"/>
                  </a:moveTo>
                  <a:lnTo>
                    <a:pt x="4572" y="64103"/>
                  </a:lnTo>
                  <a:lnTo>
                    <a:pt x="3048" y="62579"/>
                  </a:lnTo>
                  <a:lnTo>
                    <a:pt x="3048" y="59531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25908" y="59531"/>
                  </a:lnTo>
                  <a:lnTo>
                    <a:pt x="25908" y="62579"/>
                  </a:lnTo>
                  <a:lnTo>
                    <a:pt x="24384" y="62579"/>
                  </a:lnTo>
                  <a:lnTo>
                    <a:pt x="24384" y="64103"/>
                  </a:lnTo>
                  <a:close/>
                </a:path>
                <a:path extrusionOk="0" h="66039" w="29209">
                  <a:moveTo>
                    <a:pt x="19812" y="65627"/>
                  </a:moveTo>
                  <a:lnTo>
                    <a:pt x="9144" y="65627"/>
                  </a:lnTo>
                  <a:lnTo>
                    <a:pt x="7620" y="64103"/>
                  </a:lnTo>
                  <a:lnTo>
                    <a:pt x="21336" y="64103"/>
                  </a:lnTo>
                  <a:lnTo>
                    <a:pt x="19812" y="65627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6" name="Google Shape;124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13331" y="2462117"/>
              <a:ext cx="83915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7" name="Google Shape;1247;p25"/>
            <p:cNvSpPr/>
            <p:nvPr/>
          </p:nvSpPr>
          <p:spPr>
            <a:xfrm>
              <a:off x="1673542" y="2414778"/>
              <a:ext cx="36830" cy="168275"/>
            </a:xfrm>
            <a:custGeom>
              <a:rect b="b" l="l" r="r" t="t"/>
              <a:pathLst>
                <a:path extrusionOk="0" h="168275" w="36830">
                  <a:moveTo>
                    <a:pt x="28956" y="50387"/>
                  </a:moveTo>
                  <a:lnTo>
                    <a:pt x="7620" y="50387"/>
                  </a:lnTo>
                  <a:lnTo>
                    <a:pt x="9144" y="48863"/>
                  </a:lnTo>
                  <a:lnTo>
                    <a:pt x="27432" y="48863"/>
                  </a:lnTo>
                  <a:lnTo>
                    <a:pt x="28956" y="50387"/>
                  </a:lnTo>
                  <a:close/>
                </a:path>
                <a:path extrusionOk="0" h="168275" w="36830">
                  <a:moveTo>
                    <a:pt x="32004" y="166401"/>
                  </a:moveTo>
                  <a:lnTo>
                    <a:pt x="4572" y="166401"/>
                  </a:lnTo>
                  <a:lnTo>
                    <a:pt x="3048" y="164877"/>
                  </a:lnTo>
                  <a:lnTo>
                    <a:pt x="3048" y="51911"/>
                  </a:lnTo>
                  <a:lnTo>
                    <a:pt x="4572" y="50387"/>
                  </a:lnTo>
                  <a:lnTo>
                    <a:pt x="32004" y="50387"/>
                  </a:lnTo>
                  <a:lnTo>
                    <a:pt x="33528" y="51911"/>
                  </a:lnTo>
                  <a:lnTo>
                    <a:pt x="33528" y="164877"/>
                  </a:lnTo>
                  <a:lnTo>
                    <a:pt x="32004" y="166401"/>
                  </a:lnTo>
                  <a:close/>
                </a:path>
                <a:path extrusionOk="0" h="168275" w="36830">
                  <a:moveTo>
                    <a:pt x="28956" y="167925"/>
                  </a:moveTo>
                  <a:lnTo>
                    <a:pt x="7620" y="167925"/>
                  </a:lnTo>
                  <a:lnTo>
                    <a:pt x="6096" y="166401"/>
                  </a:lnTo>
                  <a:lnTo>
                    <a:pt x="30480" y="166401"/>
                  </a:lnTo>
                  <a:lnTo>
                    <a:pt x="28956" y="167925"/>
                  </a:lnTo>
                  <a:close/>
                </a:path>
                <a:path extrusionOk="0" h="168275" w="36830">
                  <a:moveTo>
                    <a:pt x="25908" y="33623"/>
                  </a:moveTo>
                  <a:lnTo>
                    <a:pt x="10668" y="33623"/>
                  </a:lnTo>
                  <a:lnTo>
                    <a:pt x="6096" y="32004"/>
                  </a:lnTo>
                  <a:lnTo>
                    <a:pt x="4572" y="28956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0667"/>
                  </a:lnTo>
                  <a:lnTo>
                    <a:pt x="1524" y="6096"/>
                  </a:lnTo>
                  <a:lnTo>
                    <a:pt x="4572" y="4572"/>
                  </a:lnTo>
                  <a:lnTo>
                    <a:pt x="6096" y="1524"/>
                  </a:lnTo>
                  <a:lnTo>
                    <a:pt x="12192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2004" y="4572"/>
                  </a:lnTo>
                  <a:lnTo>
                    <a:pt x="35052" y="6096"/>
                  </a:lnTo>
                  <a:lnTo>
                    <a:pt x="36576" y="10667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32004" y="28956"/>
                  </a:lnTo>
                  <a:lnTo>
                    <a:pt x="30480" y="32004"/>
                  </a:lnTo>
                  <a:lnTo>
                    <a:pt x="25908" y="33623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8" name="Google Shape;1248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39169" y="2414778"/>
              <a:ext cx="498824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910" y="4477511"/>
              <a:ext cx="3560021" cy="224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08193" y="2411730"/>
              <a:ext cx="201358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533999" y="2462117"/>
              <a:ext cx="10823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17006" y="2414778"/>
              <a:ext cx="634650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420332" y="2411730"/>
              <a:ext cx="298989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2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743833" y="2462117"/>
              <a:ext cx="117268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943540" y="2411730"/>
              <a:ext cx="105251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2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073271" y="2462117"/>
              <a:ext cx="34470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2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488180" y="2463641"/>
              <a:ext cx="18002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2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688014" y="2414778"/>
              <a:ext cx="421100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133498" y="2462117"/>
              <a:ext cx="105251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2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315045" y="2411730"/>
              <a:ext cx="201358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2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731477" y="2462117"/>
              <a:ext cx="173926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2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540851" y="2462117"/>
              <a:ext cx="10823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2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928392" y="2434589"/>
              <a:ext cx="308101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2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312693" y="2462117"/>
              <a:ext cx="303657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2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637686" y="2411730"/>
              <a:ext cx="102203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6" name="Google Shape;1266;p2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816185" y="2462117"/>
              <a:ext cx="173926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2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020592" y="2463641"/>
              <a:ext cx="103727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2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150227" y="2462117"/>
              <a:ext cx="83915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9" name="Google Shape;1269;p25"/>
            <p:cNvSpPr/>
            <p:nvPr/>
          </p:nvSpPr>
          <p:spPr>
            <a:xfrm>
              <a:off x="7254049" y="2414778"/>
              <a:ext cx="36830" cy="168275"/>
            </a:xfrm>
            <a:custGeom>
              <a:rect b="b" l="l" r="r" t="t"/>
              <a:pathLst>
                <a:path extrusionOk="0" h="168275" w="36829">
                  <a:moveTo>
                    <a:pt x="28956" y="50387"/>
                  </a:moveTo>
                  <a:lnTo>
                    <a:pt x="7620" y="50387"/>
                  </a:lnTo>
                  <a:lnTo>
                    <a:pt x="9144" y="48863"/>
                  </a:lnTo>
                  <a:lnTo>
                    <a:pt x="27432" y="48863"/>
                  </a:lnTo>
                  <a:lnTo>
                    <a:pt x="28956" y="50387"/>
                  </a:lnTo>
                  <a:close/>
                </a:path>
                <a:path extrusionOk="0" h="168275" w="36829">
                  <a:moveTo>
                    <a:pt x="32004" y="166401"/>
                  </a:moveTo>
                  <a:lnTo>
                    <a:pt x="4572" y="166401"/>
                  </a:lnTo>
                  <a:lnTo>
                    <a:pt x="3048" y="164877"/>
                  </a:lnTo>
                  <a:lnTo>
                    <a:pt x="3048" y="51911"/>
                  </a:lnTo>
                  <a:lnTo>
                    <a:pt x="4572" y="50387"/>
                  </a:lnTo>
                  <a:lnTo>
                    <a:pt x="32004" y="50387"/>
                  </a:lnTo>
                  <a:lnTo>
                    <a:pt x="33528" y="51911"/>
                  </a:lnTo>
                  <a:lnTo>
                    <a:pt x="33528" y="164877"/>
                  </a:lnTo>
                  <a:lnTo>
                    <a:pt x="32004" y="166401"/>
                  </a:lnTo>
                  <a:close/>
                </a:path>
                <a:path extrusionOk="0" h="168275" w="36829">
                  <a:moveTo>
                    <a:pt x="28956" y="167925"/>
                  </a:moveTo>
                  <a:lnTo>
                    <a:pt x="7620" y="167925"/>
                  </a:lnTo>
                  <a:lnTo>
                    <a:pt x="6096" y="166401"/>
                  </a:lnTo>
                  <a:lnTo>
                    <a:pt x="30480" y="166401"/>
                  </a:lnTo>
                  <a:lnTo>
                    <a:pt x="28956" y="167925"/>
                  </a:lnTo>
                  <a:close/>
                </a:path>
                <a:path extrusionOk="0" h="168275" w="36829">
                  <a:moveTo>
                    <a:pt x="24384" y="33623"/>
                  </a:moveTo>
                  <a:lnTo>
                    <a:pt x="10668" y="33623"/>
                  </a:lnTo>
                  <a:lnTo>
                    <a:pt x="6096" y="32004"/>
                  </a:lnTo>
                  <a:lnTo>
                    <a:pt x="4572" y="28956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0667"/>
                  </a:lnTo>
                  <a:lnTo>
                    <a:pt x="1524" y="6096"/>
                  </a:lnTo>
                  <a:lnTo>
                    <a:pt x="4572" y="4572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30480" y="1524"/>
                  </a:lnTo>
                  <a:lnTo>
                    <a:pt x="32004" y="4572"/>
                  </a:lnTo>
                  <a:lnTo>
                    <a:pt x="35052" y="6096"/>
                  </a:lnTo>
                  <a:lnTo>
                    <a:pt x="36576" y="10667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32004" y="28956"/>
                  </a:lnTo>
                  <a:lnTo>
                    <a:pt x="28956" y="32004"/>
                  </a:lnTo>
                  <a:lnTo>
                    <a:pt x="24384" y="33623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0" name="Google Shape;1270;p2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312017" y="2462117"/>
              <a:ext cx="89954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1" name="Google Shape;1271;p25"/>
            <p:cNvSpPr/>
            <p:nvPr/>
          </p:nvSpPr>
          <p:spPr>
            <a:xfrm>
              <a:off x="7479792" y="2414778"/>
              <a:ext cx="35560" cy="168275"/>
            </a:xfrm>
            <a:custGeom>
              <a:rect b="b" l="l" r="r" t="t"/>
              <a:pathLst>
                <a:path extrusionOk="0" h="168275" w="35559">
                  <a:moveTo>
                    <a:pt x="28956" y="50387"/>
                  </a:moveTo>
                  <a:lnTo>
                    <a:pt x="6096" y="50387"/>
                  </a:lnTo>
                  <a:lnTo>
                    <a:pt x="7620" y="48863"/>
                  </a:lnTo>
                  <a:lnTo>
                    <a:pt x="27432" y="48863"/>
                  </a:lnTo>
                  <a:lnTo>
                    <a:pt x="28956" y="50387"/>
                  </a:lnTo>
                  <a:close/>
                </a:path>
                <a:path extrusionOk="0" h="168275" w="35559">
                  <a:moveTo>
                    <a:pt x="32004" y="166401"/>
                  </a:moveTo>
                  <a:lnTo>
                    <a:pt x="3048" y="166401"/>
                  </a:lnTo>
                  <a:lnTo>
                    <a:pt x="3048" y="164877"/>
                  </a:lnTo>
                  <a:lnTo>
                    <a:pt x="1524" y="164877"/>
                  </a:lnTo>
                  <a:lnTo>
                    <a:pt x="1524" y="51911"/>
                  </a:lnTo>
                  <a:lnTo>
                    <a:pt x="3048" y="51911"/>
                  </a:lnTo>
                  <a:lnTo>
                    <a:pt x="3048" y="50387"/>
                  </a:lnTo>
                  <a:lnTo>
                    <a:pt x="32004" y="50387"/>
                  </a:lnTo>
                  <a:lnTo>
                    <a:pt x="32004" y="166401"/>
                  </a:lnTo>
                  <a:close/>
                </a:path>
                <a:path extrusionOk="0" h="168275" w="35559">
                  <a:moveTo>
                    <a:pt x="28956" y="167925"/>
                  </a:moveTo>
                  <a:lnTo>
                    <a:pt x="6096" y="167925"/>
                  </a:lnTo>
                  <a:lnTo>
                    <a:pt x="4572" y="166401"/>
                  </a:lnTo>
                  <a:lnTo>
                    <a:pt x="28956" y="166401"/>
                  </a:lnTo>
                  <a:lnTo>
                    <a:pt x="28956" y="167925"/>
                  </a:lnTo>
                  <a:close/>
                </a:path>
                <a:path extrusionOk="0" h="168275" w="35559">
                  <a:moveTo>
                    <a:pt x="24384" y="33623"/>
                  </a:moveTo>
                  <a:lnTo>
                    <a:pt x="10668" y="33623"/>
                  </a:lnTo>
                  <a:lnTo>
                    <a:pt x="6096" y="32004"/>
                  </a:lnTo>
                  <a:lnTo>
                    <a:pt x="3048" y="28956"/>
                  </a:lnTo>
                  <a:lnTo>
                    <a:pt x="0" y="27432"/>
                  </a:lnTo>
                  <a:lnTo>
                    <a:pt x="0" y="6096"/>
                  </a:lnTo>
                  <a:lnTo>
                    <a:pt x="3048" y="4572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3528" y="6096"/>
                  </a:lnTo>
                  <a:lnTo>
                    <a:pt x="35052" y="10667"/>
                  </a:lnTo>
                  <a:lnTo>
                    <a:pt x="35052" y="22860"/>
                  </a:lnTo>
                  <a:lnTo>
                    <a:pt x="33528" y="27432"/>
                  </a:lnTo>
                  <a:lnTo>
                    <a:pt x="28956" y="32004"/>
                  </a:lnTo>
                  <a:lnTo>
                    <a:pt x="24384" y="33623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2" name="Google Shape;1272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543895" y="2462117"/>
              <a:ext cx="105251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3" name="Google Shape;1273;p2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7731654" y="2462117"/>
              <a:ext cx="11720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p2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868793" y="2463641"/>
              <a:ext cx="103727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2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004619" y="2462117"/>
              <a:ext cx="70104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2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144922" y="2411730"/>
              <a:ext cx="823816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7" name="Google Shape;1277;p2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022127" y="2865119"/>
              <a:ext cx="1316545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8" name="Google Shape;1278;p25"/>
            <p:cNvSpPr/>
            <p:nvPr/>
          </p:nvSpPr>
          <p:spPr>
            <a:xfrm>
              <a:off x="2343239" y="2865221"/>
              <a:ext cx="153035" cy="186690"/>
            </a:xfrm>
            <a:custGeom>
              <a:rect b="b" l="l" r="r" t="t"/>
              <a:pathLst>
                <a:path extrusionOk="0" h="186689" w="153035">
                  <a:moveTo>
                    <a:pt x="112864" y="173507"/>
                  </a:moveTo>
                  <a:lnTo>
                    <a:pt x="111340" y="173507"/>
                  </a:lnTo>
                  <a:lnTo>
                    <a:pt x="111340" y="172237"/>
                  </a:lnTo>
                  <a:lnTo>
                    <a:pt x="1143" y="172237"/>
                  </a:lnTo>
                  <a:lnTo>
                    <a:pt x="1143" y="173507"/>
                  </a:lnTo>
                  <a:lnTo>
                    <a:pt x="0" y="173507"/>
                  </a:lnTo>
                  <a:lnTo>
                    <a:pt x="0" y="184937"/>
                  </a:lnTo>
                  <a:lnTo>
                    <a:pt x="889" y="184937"/>
                  </a:lnTo>
                  <a:lnTo>
                    <a:pt x="889" y="186207"/>
                  </a:lnTo>
                  <a:lnTo>
                    <a:pt x="111975" y="186207"/>
                  </a:lnTo>
                  <a:lnTo>
                    <a:pt x="111975" y="184937"/>
                  </a:lnTo>
                  <a:lnTo>
                    <a:pt x="112864" y="184937"/>
                  </a:lnTo>
                  <a:lnTo>
                    <a:pt x="112864" y="173507"/>
                  </a:lnTo>
                  <a:close/>
                </a:path>
                <a:path extrusionOk="0" h="186689" w="153035">
                  <a:moveTo>
                    <a:pt x="151066" y="42672"/>
                  </a:moveTo>
                  <a:lnTo>
                    <a:pt x="149542" y="42672"/>
                  </a:lnTo>
                  <a:lnTo>
                    <a:pt x="149542" y="41148"/>
                  </a:lnTo>
                  <a:lnTo>
                    <a:pt x="134200" y="41148"/>
                  </a:lnTo>
                  <a:lnTo>
                    <a:pt x="132676" y="42672"/>
                  </a:lnTo>
                  <a:lnTo>
                    <a:pt x="132676" y="144970"/>
                  </a:lnTo>
                  <a:lnTo>
                    <a:pt x="134200" y="144970"/>
                  </a:lnTo>
                  <a:lnTo>
                    <a:pt x="134200" y="146494"/>
                  </a:lnTo>
                  <a:lnTo>
                    <a:pt x="148018" y="146494"/>
                  </a:lnTo>
                  <a:lnTo>
                    <a:pt x="149542" y="144970"/>
                  </a:lnTo>
                  <a:lnTo>
                    <a:pt x="151066" y="144970"/>
                  </a:lnTo>
                  <a:lnTo>
                    <a:pt x="151066" y="42672"/>
                  </a:lnTo>
                  <a:close/>
                </a:path>
                <a:path extrusionOk="0" h="186689" w="153035">
                  <a:moveTo>
                    <a:pt x="152590" y="3048"/>
                  </a:moveTo>
                  <a:lnTo>
                    <a:pt x="151066" y="1524"/>
                  </a:lnTo>
                  <a:lnTo>
                    <a:pt x="148018" y="0"/>
                  </a:lnTo>
                  <a:lnTo>
                    <a:pt x="134200" y="0"/>
                  </a:lnTo>
                  <a:lnTo>
                    <a:pt x="131152" y="3048"/>
                  </a:lnTo>
                  <a:lnTo>
                    <a:pt x="129628" y="6096"/>
                  </a:lnTo>
                  <a:lnTo>
                    <a:pt x="129628" y="15240"/>
                  </a:lnTo>
                  <a:lnTo>
                    <a:pt x="131152" y="18288"/>
                  </a:lnTo>
                  <a:lnTo>
                    <a:pt x="134200" y="21336"/>
                  </a:lnTo>
                  <a:lnTo>
                    <a:pt x="148018" y="21336"/>
                  </a:lnTo>
                  <a:lnTo>
                    <a:pt x="151066" y="19812"/>
                  </a:lnTo>
                  <a:lnTo>
                    <a:pt x="152590" y="18288"/>
                  </a:lnTo>
                  <a:lnTo>
                    <a:pt x="152590" y="304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9" name="Google Shape;1279;p2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2521743" y="2857500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0" name="Google Shape;1280;p25"/>
            <p:cNvSpPr/>
            <p:nvPr/>
          </p:nvSpPr>
          <p:spPr>
            <a:xfrm>
              <a:off x="2681954" y="2987325"/>
              <a:ext cx="36830" cy="56515"/>
            </a:xfrm>
            <a:custGeom>
              <a:rect b="b" l="l" r="r" t="t"/>
              <a:pathLst>
                <a:path extrusionOk="0" h="56514" w="36830">
                  <a:moveTo>
                    <a:pt x="33528" y="1524"/>
                  </a:moveTo>
                  <a:lnTo>
                    <a:pt x="18288" y="1524"/>
                  </a:lnTo>
                  <a:lnTo>
                    <a:pt x="18288" y="0"/>
                  </a:lnTo>
                  <a:lnTo>
                    <a:pt x="33528" y="0"/>
                  </a:lnTo>
                  <a:lnTo>
                    <a:pt x="33528" y="1524"/>
                  </a:lnTo>
                  <a:close/>
                </a:path>
                <a:path extrusionOk="0" h="56514" w="36830">
                  <a:moveTo>
                    <a:pt x="15240" y="53435"/>
                  </a:moveTo>
                  <a:lnTo>
                    <a:pt x="1524" y="53435"/>
                  </a:lnTo>
                  <a:lnTo>
                    <a:pt x="15240" y="22860"/>
                  </a:lnTo>
                  <a:lnTo>
                    <a:pt x="15240" y="4572"/>
                  </a:lnTo>
                  <a:lnTo>
                    <a:pt x="16764" y="3048"/>
                  </a:lnTo>
                  <a:lnTo>
                    <a:pt x="16764" y="1524"/>
                  </a:lnTo>
                  <a:lnTo>
                    <a:pt x="35052" y="1524"/>
                  </a:lnTo>
                  <a:lnTo>
                    <a:pt x="35052" y="3048"/>
                  </a:lnTo>
                  <a:lnTo>
                    <a:pt x="36576" y="3048"/>
                  </a:lnTo>
                  <a:lnTo>
                    <a:pt x="36576" y="16764"/>
                  </a:lnTo>
                  <a:lnTo>
                    <a:pt x="35052" y="18288"/>
                  </a:lnTo>
                  <a:lnTo>
                    <a:pt x="35052" y="21336"/>
                  </a:lnTo>
                  <a:lnTo>
                    <a:pt x="33528" y="22860"/>
                  </a:lnTo>
                  <a:lnTo>
                    <a:pt x="33528" y="24384"/>
                  </a:lnTo>
                  <a:lnTo>
                    <a:pt x="32004" y="25908"/>
                  </a:lnTo>
                  <a:lnTo>
                    <a:pt x="30480" y="29051"/>
                  </a:lnTo>
                  <a:lnTo>
                    <a:pt x="30480" y="30575"/>
                  </a:lnTo>
                  <a:lnTo>
                    <a:pt x="15240" y="53435"/>
                  </a:lnTo>
                  <a:close/>
                </a:path>
                <a:path extrusionOk="0" h="56514" w="36830">
                  <a:moveTo>
                    <a:pt x="13716" y="54959"/>
                  </a:moveTo>
                  <a:lnTo>
                    <a:pt x="0" y="54959"/>
                  </a:lnTo>
                  <a:lnTo>
                    <a:pt x="0" y="53435"/>
                  </a:lnTo>
                  <a:lnTo>
                    <a:pt x="13716" y="53435"/>
                  </a:lnTo>
                  <a:lnTo>
                    <a:pt x="13716" y="54959"/>
                  </a:lnTo>
                  <a:close/>
                </a:path>
                <a:path extrusionOk="0" h="56514" w="36830">
                  <a:moveTo>
                    <a:pt x="10668" y="56483"/>
                  </a:moveTo>
                  <a:lnTo>
                    <a:pt x="1524" y="56483"/>
                  </a:lnTo>
                  <a:lnTo>
                    <a:pt x="1524" y="54959"/>
                  </a:lnTo>
                  <a:lnTo>
                    <a:pt x="10668" y="54959"/>
                  </a:lnTo>
                  <a:lnTo>
                    <a:pt x="10668" y="564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1" name="Google Shape;1281;p2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2791777" y="2904839"/>
              <a:ext cx="82391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2" name="Google Shape;1282;p25"/>
            <p:cNvSpPr/>
            <p:nvPr/>
          </p:nvSpPr>
          <p:spPr>
            <a:xfrm>
              <a:off x="2909220" y="2987325"/>
              <a:ext cx="22860" cy="24765"/>
            </a:xfrm>
            <a:custGeom>
              <a:rect b="b" l="l" r="r" t="t"/>
              <a:pathLst>
                <a:path extrusionOk="0" h="24764" w="22860">
                  <a:moveTo>
                    <a:pt x="18288" y="24383"/>
                  </a:moveTo>
                  <a:lnTo>
                    <a:pt x="4572" y="24383"/>
                  </a:lnTo>
                  <a:lnTo>
                    <a:pt x="1524" y="22859"/>
                  </a:lnTo>
                  <a:lnTo>
                    <a:pt x="0" y="21335"/>
                  </a:lnTo>
                  <a:lnTo>
                    <a:pt x="0" y="3047"/>
                  </a:lnTo>
                  <a:lnTo>
                    <a:pt x="1524" y="1523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2860" y="3047"/>
                  </a:lnTo>
                  <a:lnTo>
                    <a:pt x="22860" y="12191"/>
                  </a:lnTo>
                  <a:lnTo>
                    <a:pt x="22860" y="21335"/>
                  </a:lnTo>
                  <a:lnTo>
                    <a:pt x="21336" y="22859"/>
                  </a:lnTo>
                  <a:lnTo>
                    <a:pt x="18288" y="243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3" name="Google Shape;1283;p2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2965703" y="2904839"/>
              <a:ext cx="86963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2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075527" y="2904839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2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191446" y="2904839"/>
              <a:ext cx="148018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2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363848" y="2904839"/>
              <a:ext cx="91535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7" name="Google Shape;1287;p25"/>
            <p:cNvSpPr/>
            <p:nvPr/>
          </p:nvSpPr>
          <p:spPr>
            <a:xfrm>
              <a:off x="3519487" y="2987325"/>
              <a:ext cx="36830" cy="56515"/>
            </a:xfrm>
            <a:custGeom>
              <a:rect b="b" l="l" r="r" t="t"/>
              <a:pathLst>
                <a:path extrusionOk="0" h="56514" w="36829">
                  <a:moveTo>
                    <a:pt x="15240" y="53435"/>
                  </a:moveTo>
                  <a:lnTo>
                    <a:pt x="1524" y="53435"/>
                  </a:lnTo>
                  <a:lnTo>
                    <a:pt x="15240" y="22860"/>
                  </a:lnTo>
                  <a:lnTo>
                    <a:pt x="15240" y="4572"/>
                  </a:lnTo>
                  <a:lnTo>
                    <a:pt x="16764" y="3048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6576" y="3048"/>
                  </a:lnTo>
                  <a:lnTo>
                    <a:pt x="36576" y="18288"/>
                  </a:lnTo>
                  <a:lnTo>
                    <a:pt x="35052" y="19812"/>
                  </a:lnTo>
                  <a:lnTo>
                    <a:pt x="35052" y="22860"/>
                  </a:lnTo>
                  <a:lnTo>
                    <a:pt x="32004" y="25908"/>
                  </a:lnTo>
                  <a:lnTo>
                    <a:pt x="32004" y="29051"/>
                  </a:lnTo>
                  <a:lnTo>
                    <a:pt x="30480" y="30575"/>
                  </a:lnTo>
                  <a:lnTo>
                    <a:pt x="15240" y="53435"/>
                  </a:lnTo>
                  <a:close/>
                </a:path>
                <a:path extrusionOk="0" h="56514" w="36829">
                  <a:moveTo>
                    <a:pt x="13716" y="54959"/>
                  </a:moveTo>
                  <a:lnTo>
                    <a:pt x="0" y="54959"/>
                  </a:lnTo>
                  <a:lnTo>
                    <a:pt x="0" y="53435"/>
                  </a:lnTo>
                  <a:lnTo>
                    <a:pt x="13716" y="53435"/>
                  </a:lnTo>
                  <a:lnTo>
                    <a:pt x="13716" y="54959"/>
                  </a:lnTo>
                  <a:close/>
                </a:path>
                <a:path extrusionOk="0" h="56514" w="36829">
                  <a:moveTo>
                    <a:pt x="10668" y="56483"/>
                  </a:moveTo>
                  <a:lnTo>
                    <a:pt x="3048" y="56483"/>
                  </a:lnTo>
                  <a:lnTo>
                    <a:pt x="1524" y="54959"/>
                  </a:lnTo>
                  <a:lnTo>
                    <a:pt x="12192" y="54959"/>
                  </a:lnTo>
                  <a:lnTo>
                    <a:pt x="10668" y="564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8" name="Google Shape;1288;p2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630834" y="2866738"/>
              <a:ext cx="242458" cy="146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2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905440" y="2868263"/>
              <a:ext cx="108299" cy="144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2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4047267" y="2868263"/>
              <a:ext cx="108299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2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176998" y="2854451"/>
              <a:ext cx="158591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2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366164" y="2854452"/>
              <a:ext cx="76200" cy="82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3" name="Google Shape;1293;p25"/>
            <p:cNvSpPr/>
            <p:nvPr/>
          </p:nvSpPr>
          <p:spPr>
            <a:xfrm>
              <a:off x="4477511" y="2854451"/>
              <a:ext cx="40005" cy="195580"/>
            </a:xfrm>
            <a:custGeom>
              <a:rect b="b" l="l" r="r" t="t"/>
              <a:pathLst>
                <a:path extrusionOk="0" h="195580" w="40004">
                  <a:moveTo>
                    <a:pt x="13716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3716" y="1524"/>
                  </a:lnTo>
                  <a:close/>
                </a:path>
                <a:path extrusionOk="0" h="195580" w="40004">
                  <a:moveTo>
                    <a:pt x="15240" y="193929"/>
                  </a:moveTo>
                  <a:lnTo>
                    <a:pt x="0" y="193929"/>
                  </a:lnTo>
                  <a:lnTo>
                    <a:pt x="0" y="189357"/>
                  </a:lnTo>
                  <a:lnTo>
                    <a:pt x="5167" y="178793"/>
                  </a:lnTo>
                  <a:lnTo>
                    <a:pt x="9334" y="167782"/>
                  </a:lnTo>
                  <a:lnTo>
                    <a:pt x="19431" y="120860"/>
                  </a:lnTo>
                  <a:lnTo>
                    <a:pt x="21336" y="97726"/>
                  </a:lnTo>
                  <a:lnTo>
                    <a:pt x="20812" y="85413"/>
                  </a:lnTo>
                  <a:lnTo>
                    <a:pt x="12644" y="3895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3048"/>
                  </a:lnTo>
                  <a:lnTo>
                    <a:pt x="20669" y="13890"/>
                  </a:lnTo>
                  <a:lnTo>
                    <a:pt x="36409" y="60610"/>
                  </a:lnTo>
                  <a:lnTo>
                    <a:pt x="39624" y="97726"/>
                  </a:lnTo>
                  <a:lnTo>
                    <a:pt x="39624" y="114585"/>
                  </a:lnTo>
                  <a:lnTo>
                    <a:pt x="36576" y="129825"/>
                  </a:lnTo>
                  <a:lnTo>
                    <a:pt x="35052" y="138969"/>
                  </a:lnTo>
                  <a:lnTo>
                    <a:pt x="32004" y="154209"/>
                  </a:lnTo>
                  <a:lnTo>
                    <a:pt x="28956" y="161925"/>
                  </a:lnTo>
                  <a:lnTo>
                    <a:pt x="19812" y="184785"/>
                  </a:lnTo>
                  <a:lnTo>
                    <a:pt x="15240" y="192405"/>
                  </a:lnTo>
                  <a:lnTo>
                    <a:pt x="15240" y="193929"/>
                  </a:lnTo>
                  <a:close/>
                </a:path>
                <a:path extrusionOk="0" h="195580" w="40004">
                  <a:moveTo>
                    <a:pt x="12192" y="195453"/>
                  </a:moveTo>
                  <a:lnTo>
                    <a:pt x="3048" y="195453"/>
                  </a:lnTo>
                  <a:lnTo>
                    <a:pt x="1524" y="193929"/>
                  </a:lnTo>
                  <a:lnTo>
                    <a:pt x="13716" y="193929"/>
                  </a:lnTo>
                  <a:lnTo>
                    <a:pt x="12192" y="19545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4" name="Google Shape;1294;p2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582763" y="2866739"/>
              <a:ext cx="222694" cy="146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2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884800" y="2904839"/>
              <a:ext cx="166306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2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070919" y="2904839"/>
              <a:ext cx="7934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25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5173122" y="2857500"/>
              <a:ext cx="80867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2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255514" y="2857500"/>
              <a:ext cx="1189958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25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1032795" y="3136963"/>
              <a:ext cx="74771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2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1138047" y="3133915"/>
              <a:ext cx="234981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1" name="Google Shape;1301;p25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1405032" y="3136963"/>
              <a:ext cx="155638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2" name="Google Shape;1302;p25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636871" y="3172110"/>
              <a:ext cx="8239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3" name="Google Shape;1303;p25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1748313" y="3147631"/>
              <a:ext cx="131159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" name="Google Shape;1304;p25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1903856" y="3132391"/>
              <a:ext cx="189166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25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160174" y="3172110"/>
              <a:ext cx="82391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6" name="Google Shape;1306;p25"/>
            <p:cNvSpPr/>
            <p:nvPr/>
          </p:nvSpPr>
          <p:spPr>
            <a:xfrm>
              <a:off x="1014507" y="3404139"/>
              <a:ext cx="53340" cy="145415"/>
            </a:xfrm>
            <a:custGeom>
              <a:rect b="b" l="l" r="r" t="t"/>
              <a:pathLst>
                <a:path extrusionOk="0" h="145414" w="53340">
                  <a:moveTo>
                    <a:pt x="51816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50292" y="0"/>
                  </a:lnTo>
                  <a:lnTo>
                    <a:pt x="51816" y="1524"/>
                  </a:lnTo>
                  <a:close/>
                </a:path>
                <a:path extrusionOk="0" h="145414" w="53340">
                  <a:moveTo>
                    <a:pt x="49763" y="128301"/>
                  </a:moveTo>
                  <a:lnTo>
                    <a:pt x="24384" y="128301"/>
                  </a:lnTo>
                  <a:lnTo>
                    <a:pt x="25908" y="126682"/>
                  </a:lnTo>
                  <a:lnTo>
                    <a:pt x="27432" y="126682"/>
                  </a:lnTo>
                  <a:lnTo>
                    <a:pt x="32004" y="122110"/>
                  </a:lnTo>
                  <a:lnTo>
                    <a:pt x="32004" y="120586"/>
                  </a:lnTo>
                  <a:lnTo>
                    <a:pt x="33528" y="117538"/>
                  </a:lnTo>
                  <a:lnTo>
                    <a:pt x="33528" y="1524"/>
                  </a:lnTo>
                  <a:lnTo>
                    <a:pt x="53340" y="1524"/>
                  </a:lnTo>
                  <a:lnTo>
                    <a:pt x="53340" y="112966"/>
                  </a:lnTo>
                  <a:lnTo>
                    <a:pt x="51816" y="117538"/>
                  </a:lnTo>
                  <a:lnTo>
                    <a:pt x="51816" y="122110"/>
                  </a:lnTo>
                  <a:lnTo>
                    <a:pt x="49763" y="128301"/>
                  </a:lnTo>
                  <a:close/>
                </a:path>
                <a:path extrusionOk="0" h="145414" w="53340">
                  <a:moveTo>
                    <a:pt x="27432" y="145065"/>
                  </a:moveTo>
                  <a:lnTo>
                    <a:pt x="15240" y="145065"/>
                  </a:lnTo>
                  <a:lnTo>
                    <a:pt x="13716" y="143541"/>
                  </a:lnTo>
                  <a:lnTo>
                    <a:pt x="9144" y="143541"/>
                  </a:lnTo>
                  <a:lnTo>
                    <a:pt x="7620" y="142017"/>
                  </a:lnTo>
                  <a:lnTo>
                    <a:pt x="4572" y="142017"/>
                  </a:lnTo>
                  <a:lnTo>
                    <a:pt x="1524" y="138969"/>
                  </a:lnTo>
                  <a:lnTo>
                    <a:pt x="1524" y="137445"/>
                  </a:lnTo>
                  <a:lnTo>
                    <a:pt x="0" y="135921"/>
                  </a:lnTo>
                  <a:lnTo>
                    <a:pt x="0" y="126682"/>
                  </a:lnTo>
                  <a:lnTo>
                    <a:pt x="1524" y="125158"/>
                  </a:lnTo>
                  <a:lnTo>
                    <a:pt x="1524" y="123634"/>
                  </a:lnTo>
                  <a:lnTo>
                    <a:pt x="6096" y="123634"/>
                  </a:lnTo>
                  <a:lnTo>
                    <a:pt x="7620" y="125158"/>
                  </a:lnTo>
                  <a:lnTo>
                    <a:pt x="9144" y="125158"/>
                  </a:lnTo>
                  <a:lnTo>
                    <a:pt x="10668" y="126682"/>
                  </a:lnTo>
                  <a:lnTo>
                    <a:pt x="12192" y="126682"/>
                  </a:lnTo>
                  <a:lnTo>
                    <a:pt x="13716" y="128301"/>
                  </a:lnTo>
                  <a:lnTo>
                    <a:pt x="49763" y="128301"/>
                  </a:lnTo>
                  <a:lnTo>
                    <a:pt x="48768" y="131349"/>
                  </a:lnTo>
                  <a:lnTo>
                    <a:pt x="45720" y="134397"/>
                  </a:lnTo>
                  <a:lnTo>
                    <a:pt x="44196" y="137445"/>
                  </a:lnTo>
                  <a:lnTo>
                    <a:pt x="39624" y="140493"/>
                  </a:lnTo>
                  <a:lnTo>
                    <a:pt x="36576" y="142017"/>
                  </a:lnTo>
                  <a:lnTo>
                    <a:pt x="27432" y="14506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7" name="Google Shape;1307;p25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1098422" y="3402615"/>
              <a:ext cx="126539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Google Shape;1308;p25"/>
            <p:cNvSpPr/>
            <p:nvPr/>
          </p:nvSpPr>
          <p:spPr>
            <a:xfrm>
              <a:off x="1252435" y="3404145"/>
              <a:ext cx="20320" cy="144145"/>
            </a:xfrm>
            <a:custGeom>
              <a:rect b="b" l="l" r="r" t="t"/>
              <a:pathLst>
                <a:path extrusionOk="0" h="144145" w="20319">
                  <a:moveTo>
                    <a:pt x="19913" y="1524"/>
                  </a:moveTo>
                  <a:lnTo>
                    <a:pt x="18389" y="1524"/>
                  </a:lnTo>
                  <a:lnTo>
                    <a:pt x="16865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42024"/>
                  </a:lnTo>
                  <a:lnTo>
                    <a:pt x="1524" y="142024"/>
                  </a:lnTo>
                  <a:lnTo>
                    <a:pt x="3048" y="143548"/>
                  </a:lnTo>
                  <a:lnTo>
                    <a:pt x="16865" y="143548"/>
                  </a:lnTo>
                  <a:lnTo>
                    <a:pt x="18389" y="142024"/>
                  </a:lnTo>
                  <a:lnTo>
                    <a:pt x="19913" y="142024"/>
                  </a:lnTo>
                  <a:lnTo>
                    <a:pt x="19913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9" name="Google Shape;1309;p25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1310449" y="3404139"/>
              <a:ext cx="108299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25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1495044" y="3440811"/>
              <a:ext cx="82391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1" name="Google Shape;1311;p25"/>
            <p:cNvSpPr/>
            <p:nvPr/>
          </p:nvSpPr>
          <p:spPr>
            <a:xfrm>
              <a:off x="1612487" y="3393471"/>
              <a:ext cx="18415" cy="154305"/>
            </a:xfrm>
            <a:custGeom>
              <a:rect b="b" l="l" r="r" t="t"/>
              <a:pathLst>
                <a:path extrusionOk="0" h="154304" w="18414">
                  <a:moveTo>
                    <a:pt x="15240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524"/>
                  </a:lnTo>
                  <a:close/>
                </a:path>
                <a:path extrusionOk="0" h="154304" w="18414">
                  <a:moveTo>
                    <a:pt x="15240" y="154209"/>
                  </a:moveTo>
                  <a:lnTo>
                    <a:pt x="1524" y="154209"/>
                  </a:lnTo>
                  <a:lnTo>
                    <a:pt x="0" y="152685"/>
                  </a:lnTo>
                  <a:lnTo>
                    <a:pt x="0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152685"/>
                  </a:lnTo>
                  <a:lnTo>
                    <a:pt x="16764" y="152685"/>
                  </a:lnTo>
                  <a:lnTo>
                    <a:pt x="15240" y="15420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2" name="Google Shape;1312;p25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1659826" y="3393471"/>
              <a:ext cx="90011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25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1778793" y="3442335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25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1894713" y="3440811"/>
              <a:ext cx="148018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Google Shape;1315;p25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2119026" y="3440811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6" name="Google Shape;1316;p25"/>
            <p:cNvSpPr/>
            <p:nvPr/>
          </p:nvSpPr>
          <p:spPr>
            <a:xfrm>
              <a:off x="2234946" y="3393471"/>
              <a:ext cx="18415" cy="154305"/>
            </a:xfrm>
            <a:custGeom>
              <a:rect b="b" l="l" r="r" t="t"/>
              <a:pathLst>
                <a:path extrusionOk="0" h="154304" w="18414">
                  <a:moveTo>
                    <a:pt x="16764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6764" y="1524"/>
                  </a:lnTo>
                  <a:close/>
                </a:path>
                <a:path extrusionOk="0" h="154304" w="18414">
                  <a:moveTo>
                    <a:pt x="16764" y="154209"/>
                  </a:moveTo>
                  <a:lnTo>
                    <a:pt x="3048" y="154209"/>
                  </a:lnTo>
                  <a:lnTo>
                    <a:pt x="0" y="151161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8288" y="1524"/>
                  </a:lnTo>
                  <a:lnTo>
                    <a:pt x="18288" y="152685"/>
                  </a:lnTo>
                  <a:lnTo>
                    <a:pt x="16764" y="15420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7" name="Google Shape;1317;p25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2329529" y="3402615"/>
              <a:ext cx="12653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8" name="Google Shape;1318;p25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2489739" y="3404139"/>
              <a:ext cx="106775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25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726150" y="3393471"/>
              <a:ext cx="671226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0" name="Google Shape;1320;p25"/>
            <p:cNvSpPr/>
            <p:nvPr/>
          </p:nvSpPr>
          <p:spPr>
            <a:xfrm>
              <a:off x="3401936" y="3401097"/>
              <a:ext cx="153035" cy="186690"/>
            </a:xfrm>
            <a:custGeom>
              <a:rect b="b" l="l" r="r" t="t"/>
              <a:pathLst>
                <a:path extrusionOk="0" h="186689" w="153035">
                  <a:moveTo>
                    <a:pt x="112966" y="174028"/>
                  </a:moveTo>
                  <a:lnTo>
                    <a:pt x="111442" y="174028"/>
                  </a:lnTo>
                  <a:lnTo>
                    <a:pt x="111442" y="172504"/>
                  </a:lnTo>
                  <a:lnTo>
                    <a:pt x="109918" y="170980"/>
                  </a:lnTo>
                  <a:lnTo>
                    <a:pt x="1524" y="170980"/>
                  </a:lnTo>
                  <a:lnTo>
                    <a:pt x="1524" y="172504"/>
                  </a:lnTo>
                  <a:lnTo>
                    <a:pt x="0" y="174028"/>
                  </a:lnTo>
                  <a:lnTo>
                    <a:pt x="0" y="184785"/>
                  </a:lnTo>
                  <a:lnTo>
                    <a:pt x="1524" y="186309"/>
                  </a:lnTo>
                  <a:lnTo>
                    <a:pt x="111442" y="186309"/>
                  </a:lnTo>
                  <a:lnTo>
                    <a:pt x="112966" y="184785"/>
                  </a:lnTo>
                  <a:lnTo>
                    <a:pt x="112966" y="174028"/>
                  </a:lnTo>
                  <a:close/>
                </a:path>
                <a:path extrusionOk="0" h="186689" w="153035">
                  <a:moveTo>
                    <a:pt x="151066" y="44297"/>
                  </a:moveTo>
                  <a:lnTo>
                    <a:pt x="149542" y="42773"/>
                  </a:lnTo>
                  <a:lnTo>
                    <a:pt x="149542" y="41249"/>
                  </a:lnTo>
                  <a:lnTo>
                    <a:pt x="132778" y="41249"/>
                  </a:lnTo>
                  <a:lnTo>
                    <a:pt x="132778" y="145072"/>
                  </a:lnTo>
                  <a:lnTo>
                    <a:pt x="134302" y="146596"/>
                  </a:lnTo>
                  <a:lnTo>
                    <a:pt x="148018" y="146596"/>
                  </a:lnTo>
                  <a:lnTo>
                    <a:pt x="151066" y="143548"/>
                  </a:lnTo>
                  <a:lnTo>
                    <a:pt x="151066" y="44297"/>
                  </a:lnTo>
                  <a:close/>
                </a:path>
                <a:path extrusionOk="0" h="186689" w="153035">
                  <a:moveTo>
                    <a:pt x="152590" y="6096"/>
                  </a:moveTo>
                  <a:lnTo>
                    <a:pt x="151066" y="3048"/>
                  </a:lnTo>
                  <a:lnTo>
                    <a:pt x="148018" y="0"/>
                  </a:lnTo>
                  <a:lnTo>
                    <a:pt x="134302" y="0"/>
                  </a:lnTo>
                  <a:lnTo>
                    <a:pt x="131254" y="3048"/>
                  </a:lnTo>
                  <a:lnTo>
                    <a:pt x="129730" y="6096"/>
                  </a:lnTo>
                  <a:lnTo>
                    <a:pt x="129730" y="15240"/>
                  </a:lnTo>
                  <a:lnTo>
                    <a:pt x="131254" y="18288"/>
                  </a:lnTo>
                  <a:lnTo>
                    <a:pt x="132778" y="19913"/>
                  </a:lnTo>
                  <a:lnTo>
                    <a:pt x="134302" y="21437"/>
                  </a:lnTo>
                  <a:lnTo>
                    <a:pt x="148018" y="21437"/>
                  </a:lnTo>
                  <a:lnTo>
                    <a:pt x="149542" y="19913"/>
                  </a:lnTo>
                  <a:lnTo>
                    <a:pt x="151066" y="18288"/>
                  </a:lnTo>
                  <a:lnTo>
                    <a:pt x="152590" y="15240"/>
                  </a:lnTo>
                  <a:lnTo>
                    <a:pt x="152590" y="609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1" name="Google Shape;1321;p25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3574351" y="3393471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2" name="Google Shape;1322;p25"/>
            <p:cNvSpPr/>
            <p:nvPr/>
          </p:nvSpPr>
          <p:spPr>
            <a:xfrm>
              <a:off x="3746754" y="3454527"/>
              <a:ext cx="92075" cy="58419"/>
            </a:xfrm>
            <a:custGeom>
              <a:rect b="b" l="l" r="r" t="t"/>
              <a:pathLst>
                <a:path extrusionOk="0" h="58420" w="92075">
                  <a:moveTo>
                    <a:pt x="90011" y="15240"/>
                  </a:move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0011" y="0"/>
                  </a:lnTo>
                  <a:lnTo>
                    <a:pt x="90011" y="1524"/>
                  </a:lnTo>
                  <a:lnTo>
                    <a:pt x="91535" y="3048"/>
                  </a:lnTo>
                  <a:lnTo>
                    <a:pt x="91535" y="12192"/>
                  </a:lnTo>
                  <a:lnTo>
                    <a:pt x="90011" y="13716"/>
                  </a:lnTo>
                  <a:lnTo>
                    <a:pt x="90011" y="15240"/>
                  </a:lnTo>
                  <a:close/>
                </a:path>
                <a:path extrusionOk="0" h="58420" w="92075">
                  <a:moveTo>
                    <a:pt x="90011" y="58007"/>
                  </a:moveTo>
                  <a:lnTo>
                    <a:pt x="1524" y="58007"/>
                  </a:lnTo>
                  <a:lnTo>
                    <a:pt x="1524" y="56483"/>
                  </a:lnTo>
                  <a:lnTo>
                    <a:pt x="0" y="54959"/>
                  </a:lnTo>
                  <a:lnTo>
                    <a:pt x="0" y="45815"/>
                  </a:lnTo>
                  <a:lnTo>
                    <a:pt x="1524" y="44291"/>
                  </a:lnTo>
                  <a:lnTo>
                    <a:pt x="1524" y="42767"/>
                  </a:lnTo>
                  <a:lnTo>
                    <a:pt x="90011" y="42767"/>
                  </a:lnTo>
                  <a:lnTo>
                    <a:pt x="90011" y="44291"/>
                  </a:lnTo>
                  <a:lnTo>
                    <a:pt x="91535" y="45815"/>
                  </a:lnTo>
                  <a:lnTo>
                    <a:pt x="91535" y="54959"/>
                  </a:lnTo>
                  <a:lnTo>
                    <a:pt x="90011" y="56483"/>
                  </a:lnTo>
                  <a:lnTo>
                    <a:pt x="90011" y="5800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3" name="Google Shape;1323;p25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3908488" y="3440811"/>
              <a:ext cx="82391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4" name="Google Shape;1324;p25"/>
            <p:cNvSpPr/>
            <p:nvPr/>
          </p:nvSpPr>
          <p:spPr>
            <a:xfrm>
              <a:off x="4025931" y="3523202"/>
              <a:ext cx="22860" cy="24765"/>
            </a:xfrm>
            <a:custGeom>
              <a:rect b="b" l="l" r="r" t="t"/>
              <a:pathLst>
                <a:path extrusionOk="0" h="24764" w="22860">
                  <a:moveTo>
                    <a:pt x="19812" y="24479"/>
                  </a:moveTo>
                  <a:lnTo>
                    <a:pt x="4572" y="24479"/>
                  </a:lnTo>
                  <a:lnTo>
                    <a:pt x="1524" y="22955"/>
                  </a:lnTo>
                  <a:lnTo>
                    <a:pt x="0" y="21431"/>
                  </a:lnTo>
                  <a:lnTo>
                    <a:pt x="0" y="3047"/>
                  </a:lnTo>
                  <a:lnTo>
                    <a:pt x="3048" y="1523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2860" y="3047"/>
                  </a:lnTo>
                  <a:lnTo>
                    <a:pt x="22860" y="12287"/>
                  </a:lnTo>
                  <a:lnTo>
                    <a:pt x="22860" y="21431"/>
                  </a:lnTo>
                  <a:lnTo>
                    <a:pt x="19812" y="2447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5" name="Google Shape;1325;p25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4071746" y="3440811"/>
              <a:ext cx="80772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6" name="Google Shape;1326;p25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4187666" y="3401091"/>
              <a:ext cx="172402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25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4384452" y="3414807"/>
              <a:ext cx="143351" cy="13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8" name="Google Shape;1328;p25"/>
            <p:cNvSpPr/>
            <p:nvPr/>
          </p:nvSpPr>
          <p:spPr>
            <a:xfrm>
              <a:off x="4532363" y="3401097"/>
              <a:ext cx="154305" cy="186690"/>
            </a:xfrm>
            <a:custGeom>
              <a:rect b="b" l="l" r="r" t="t"/>
              <a:pathLst>
                <a:path extrusionOk="0" h="186689" w="154304">
                  <a:moveTo>
                    <a:pt x="114490" y="177076"/>
                  </a:moveTo>
                  <a:lnTo>
                    <a:pt x="112966" y="174028"/>
                  </a:lnTo>
                  <a:lnTo>
                    <a:pt x="111442" y="172504"/>
                  </a:lnTo>
                  <a:lnTo>
                    <a:pt x="111442" y="170980"/>
                  </a:lnTo>
                  <a:lnTo>
                    <a:pt x="3048" y="170980"/>
                  </a:lnTo>
                  <a:lnTo>
                    <a:pt x="1524" y="172504"/>
                  </a:lnTo>
                  <a:lnTo>
                    <a:pt x="1524" y="174028"/>
                  </a:lnTo>
                  <a:lnTo>
                    <a:pt x="0" y="175552"/>
                  </a:lnTo>
                  <a:lnTo>
                    <a:pt x="0" y="183261"/>
                  </a:lnTo>
                  <a:lnTo>
                    <a:pt x="1524" y="184785"/>
                  </a:lnTo>
                  <a:lnTo>
                    <a:pt x="1524" y="186309"/>
                  </a:lnTo>
                  <a:lnTo>
                    <a:pt x="112966" y="186309"/>
                  </a:lnTo>
                  <a:lnTo>
                    <a:pt x="112966" y="183261"/>
                  </a:lnTo>
                  <a:lnTo>
                    <a:pt x="114490" y="181648"/>
                  </a:lnTo>
                  <a:lnTo>
                    <a:pt x="114490" y="177076"/>
                  </a:lnTo>
                  <a:close/>
                </a:path>
                <a:path extrusionOk="0" h="186689" w="154304">
                  <a:moveTo>
                    <a:pt x="151079" y="42773"/>
                  </a:moveTo>
                  <a:lnTo>
                    <a:pt x="149555" y="41249"/>
                  </a:lnTo>
                  <a:lnTo>
                    <a:pt x="134315" y="41249"/>
                  </a:lnTo>
                  <a:lnTo>
                    <a:pt x="134315" y="42773"/>
                  </a:lnTo>
                  <a:lnTo>
                    <a:pt x="132791" y="42773"/>
                  </a:lnTo>
                  <a:lnTo>
                    <a:pt x="132791" y="145072"/>
                  </a:lnTo>
                  <a:lnTo>
                    <a:pt x="134315" y="145072"/>
                  </a:lnTo>
                  <a:lnTo>
                    <a:pt x="134315" y="146596"/>
                  </a:lnTo>
                  <a:lnTo>
                    <a:pt x="149555" y="146596"/>
                  </a:lnTo>
                  <a:lnTo>
                    <a:pt x="149555" y="145072"/>
                  </a:lnTo>
                  <a:lnTo>
                    <a:pt x="151079" y="145072"/>
                  </a:lnTo>
                  <a:lnTo>
                    <a:pt x="151079" y="42773"/>
                  </a:lnTo>
                  <a:close/>
                </a:path>
                <a:path extrusionOk="0" h="186689" w="154304">
                  <a:moveTo>
                    <a:pt x="154127" y="6096"/>
                  </a:moveTo>
                  <a:lnTo>
                    <a:pt x="152603" y="3048"/>
                  </a:lnTo>
                  <a:lnTo>
                    <a:pt x="149555" y="0"/>
                  </a:lnTo>
                  <a:lnTo>
                    <a:pt x="134315" y="0"/>
                  </a:lnTo>
                  <a:lnTo>
                    <a:pt x="131267" y="3048"/>
                  </a:lnTo>
                  <a:lnTo>
                    <a:pt x="131267" y="18288"/>
                  </a:lnTo>
                  <a:lnTo>
                    <a:pt x="134315" y="21336"/>
                  </a:lnTo>
                  <a:lnTo>
                    <a:pt x="149555" y="21336"/>
                  </a:lnTo>
                  <a:lnTo>
                    <a:pt x="152603" y="18288"/>
                  </a:lnTo>
                  <a:lnTo>
                    <a:pt x="154127" y="15240"/>
                  </a:lnTo>
                  <a:lnTo>
                    <a:pt x="154127" y="609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9" name="Google Shape;1329;p25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710874" y="3393471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0" name="Google Shape;1330;p25"/>
            <p:cNvSpPr/>
            <p:nvPr/>
          </p:nvSpPr>
          <p:spPr>
            <a:xfrm>
              <a:off x="1014507" y="3677411"/>
              <a:ext cx="53340" cy="145415"/>
            </a:xfrm>
            <a:custGeom>
              <a:rect b="b" l="l" r="r" t="t"/>
              <a:pathLst>
                <a:path extrusionOk="0" h="145414" w="53340">
                  <a:moveTo>
                    <a:pt x="51816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50292" y="0"/>
                  </a:lnTo>
                  <a:lnTo>
                    <a:pt x="51816" y="1524"/>
                  </a:lnTo>
                  <a:close/>
                </a:path>
                <a:path extrusionOk="0" h="145414" w="53340">
                  <a:moveTo>
                    <a:pt x="49784" y="128301"/>
                  </a:moveTo>
                  <a:lnTo>
                    <a:pt x="24384" y="128301"/>
                  </a:lnTo>
                  <a:lnTo>
                    <a:pt x="25908" y="126777"/>
                  </a:lnTo>
                  <a:lnTo>
                    <a:pt x="27432" y="126777"/>
                  </a:lnTo>
                  <a:lnTo>
                    <a:pt x="32004" y="122205"/>
                  </a:lnTo>
                  <a:lnTo>
                    <a:pt x="32004" y="120681"/>
                  </a:lnTo>
                  <a:lnTo>
                    <a:pt x="33528" y="117633"/>
                  </a:lnTo>
                  <a:lnTo>
                    <a:pt x="33528" y="1524"/>
                  </a:lnTo>
                  <a:lnTo>
                    <a:pt x="53340" y="1524"/>
                  </a:lnTo>
                  <a:lnTo>
                    <a:pt x="53340" y="113061"/>
                  </a:lnTo>
                  <a:lnTo>
                    <a:pt x="51816" y="117633"/>
                  </a:lnTo>
                  <a:lnTo>
                    <a:pt x="51816" y="122205"/>
                  </a:lnTo>
                  <a:lnTo>
                    <a:pt x="49784" y="128301"/>
                  </a:lnTo>
                  <a:close/>
                </a:path>
                <a:path extrusionOk="0" h="145414" w="53340">
                  <a:moveTo>
                    <a:pt x="27432" y="145065"/>
                  </a:moveTo>
                  <a:lnTo>
                    <a:pt x="15240" y="145065"/>
                  </a:lnTo>
                  <a:lnTo>
                    <a:pt x="12192" y="143541"/>
                  </a:lnTo>
                  <a:lnTo>
                    <a:pt x="9144" y="143541"/>
                  </a:lnTo>
                  <a:lnTo>
                    <a:pt x="7620" y="142017"/>
                  </a:lnTo>
                  <a:lnTo>
                    <a:pt x="4572" y="142017"/>
                  </a:lnTo>
                  <a:lnTo>
                    <a:pt x="1524" y="138969"/>
                  </a:lnTo>
                  <a:lnTo>
                    <a:pt x="1524" y="137445"/>
                  </a:lnTo>
                  <a:lnTo>
                    <a:pt x="0" y="135921"/>
                  </a:lnTo>
                  <a:lnTo>
                    <a:pt x="0" y="126777"/>
                  </a:lnTo>
                  <a:lnTo>
                    <a:pt x="1524" y="125253"/>
                  </a:lnTo>
                  <a:lnTo>
                    <a:pt x="1524" y="123729"/>
                  </a:lnTo>
                  <a:lnTo>
                    <a:pt x="6096" y="123729"/>
                  </a:lnTo>
                  <a:lnTo>
                    <a:pt x="7620" y="125253"/>
                  </a:lnTo>
                  <a:lnTo>
                    <a:pt x="9144" y="125253"/>
                  </a:lnTo>
                  <a:lnTo>
                    <a:pt x="10668" y="126777"/>
                  </a:lnTo>
                  <a:lnTo>
                    <a:pt x="13716" y="126777"/>
                  </a:lnTo>
                  <a:lnTo>
                    <a:pt x="15240" y="128301"/>
                  </a:lnTo>
                  <a:lnTo>
                    <a:pt x="49784" y="128301"/>
                  </a:lnTo>
                  <a:lnTo>
                    <a:pt x="48768" y="131349"/>
                  </a:lnTo>
                  <a:lnTo>
                    <a:pt x="45720" y="134397"/>
                  </a:lnTo>
                  <a:lnTo>
                    <a:pt x="44196" y="137445"/>
                  </a:lnTo>
                  <a:lnTo>
                    <a:pt x="39624" y="140493"/>
                  </a:lnTo>
                  <a:lnTo>
                    <a:pt x="36576" y="142017"/>
                  </a:lnTo>
                  <a:lnTo>
                    <a:pt x="27432" y="14506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1" name="Google Shape;1331;p25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098422" y="3675887"/>
              <a:ext cx="126539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2" name="Google Shape;1332;p25"/>
            <p:cNvSpPr/>
            <p:nvPr/>
          </p:nvSpPr>
          <p:spPr>
            <a:xfrm>
              <a:off x="1252435" y="3677411"/>
              <a:ext cx="20320" cy="144145"/>
            </a:xfrm>
            <a:custGeom>
              <a:rect b="b" l="l" r="r" t="t"/>
              <a:pathLst>
                <a:path extrusionOk="0" h="144145" w="20319">
                  <a:moveTo>
                    <a:pt x="19913" y="1524"/>
                  </a:moveTo>
                  <a:lnTo>
                    <a:pt x="18389" y="1524"/>
                  </a:lnTo>
                  <a:lnTo>
                    <a:pt x="16865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42024"/>
                  </a:lnTo>
                  <a:lnTo>
                    <a:pt x="1524" y="142024"/>
                  </a:lnTo>
                  <a:lnTo>
                    <a:pt x="3048" y="143548"/>
                  </a:lnTo>
                  <a:lnTo>
                    <a:pt x="16865" y="143548"/>
                  </a:lnTo>
                  <a:lnTo>
                    <a:pt x="18389" y="142024"/>
                  </a:lnTo>
                  <a:lnTo>
                    <a:pt x="19913" y="142024"/>
                  </a:lnTo>
                  <a:lnTo>
                    <a:pt x="19913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3" name="Google Shape;1333;p25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1310449" y="3677411"/>
              <a:ext cx="108299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25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1488947" y="3688175"/>
              <a:ext cx="64103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25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575911" y="3714082"/>
              <a:ext cx="14792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25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1751361" y="3714083"/>
              <a:ext cx="7934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25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1853564" y="3666743"/>
              <a:ext cx="80867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8" name="Google Shape;1338;p25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1992344" y="3688175"/>
              <a:ext cx="64103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9" name="Google Shape;1339;p25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2125263" y="3675887"/>
              <a:ext cx="126446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0" name="Google Shape;1340;p25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2279142" y="3677411"/>
              <a:ext cx="108394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Google Shape;1341;p25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2462212" y="3688175"/>
              <a:ext cx="64103" cy="13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2" name="Google Shape;1342;p25"/>
            <p:cNvSpPr/>
            <p:nvPr/>
          </p:nvSpPr>
          <p:spPr>
            <a:xfrm>
              <a:off x="2547651" y="3796474"/>
              <a:ext cx="24765" cy="24765"/>
            </a:xfrm>
            <a:custGeom>
              <a:rect b="b" l="l" r="r" t="t"/>
              <a:pathLst>
                <a:path extrusionOk="0" h="24764" w="24764">
                  <a:moveTo>
                    <a:pt x="19811" y="24479"/>
                  </a:moveTo>
                  <a:lnTo>
                    <a:pt x="4571" y="24479"/>
                  </a:lnTo>
                  <a:lnTo>
                    <a:pt x="1523" y="21431"/>
                  </a:lnTo>
                  <a:lnTo>
                    <a:pt x="0" y="16859"/>
                  </a:lnTo>
                  <a:lnTo>
                    <a:pt x="0" y="7715"/>
                  </a:lnTo>
                  <a:lnTo>
                    <a:pt x="1523" y="3047"/>
                  </a:lnTo>
                  <a:lnTo>
                    <a:pt x="4571" y="0"/>
                  </a:lnTo>
                  <a:lnTo>
                    <a:pt x="19811" y="0"/>
                  </a:lnTo>
                  <a:lnTo>
                    <a:pt x="22859" y="3047"/>
                  </a:lnTo>
                  <a:lnTo>
                    <a:pt x="24383" y="7715"/>
                  </a:lnTo>
                  <a:lnTo>
                    <a:pt x="24383" y="12287"/>
                  </a:lnTo>
                  <a:lnTo>
                    <a:pt x="24383" y="16859"/>
                  </a:lnTo>
                  <a:lnTo>
                    <a:pt x="22859" y="21431"/>
                  </a:lnTo>
                  <a:lnTo>
                    <a:pt x="19811" y="2447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3" name="Google Shape;1343;p25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2599562" y="3714082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4" name="Google Shape;1344;p25"/>
            <p:cNvSpPr/>
            <p:nvPr/>
          </p:nvSpPr>
          <p:spPr>
            <a:xfrm>
              <a:off x="2715482" y="3666743"/>
              <a:ext cx="18415" cy="154305"/>
            </a:xfrm>
            <a:custGeom>
              <a:rect b="b" l="l" r="r" t="t"/>
              <a:pathLst>
                <a:path extrusionOk="0" h="154304" w="18414">
                  <a:moveTo>
                    <a:pt x="16764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6764" y="1524"/>
                  </a:lnTo>
                  <a:close/>
                </a:path>
                <a:path extrusionOk="0" h="154304" w="18414">
                  <a:moveTo>
                    <a:pt x="16764" y="154209"/>
                  </a:moveTo>
                  <a:lnTo>
                    <a:pt x="3048" y="154209"/>
                  </a:lnTo>
                  <a:lnTo>
                    <a:pt x="1524" y="152685"/>
                  </a:lnTo>
                  <a:lnTo>
                    <a:pt x="0" y="152685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8288" y="1524"/>
                  </a:lnTo>
                  <a:lnTo>
                    <a:pt x="18288" y="152685"/>
                  </a:lnTo>
                  <a:lnTo>
                    <a:pt x="16764" y="15420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5" name="Google Shape;1345;p25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2767393" y="3666744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25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3003803" y="3714082"/>
              <a:ext cx="148018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25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2883312" y="3715607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8" name="Google Shape;1348;p25"/>
            <p:cNvSpPr/>
            <p:nvPr/>
          </p:nvSpPr>
          <p:spPr>
            <a:xfrm>
              <a:off x="3165538" y="3674363"/>
              <a:ext cx="147955" cy="186690"/>
            </a:xfrm>
            <a:custGeom>
              <a:rect b="b" l="l" r="r" t="t"/>
              <a:pathLst>
                <a:path extrusionOk="0" h="186689" w="147954">
                  <a:moveTo>
                    <a:pt x="112864" y="174117"/>
                  </a:moveTo>
                  <a:lnTo>
                    <a:pt x="111340" y="172593"/>
                  </a:lnTo>
                  <a:lnTo>
                    <a:pt x="111340" y="171069"/>
                  </a:lnTo>
                  <a:lnTo>
                    <a:pt x="3048" y="171069"/>
                  </a:lnTo>
                  <a:lnTo>
                    <a:pt x="1524" y="172593"/>
                  </a:lnTo>
                  <a:lnTo>
                    <a:pt x="1524" y="174117"/>
                  </a:lnTo>
                  <a:lnTo>
                    <a:pt x="0" y="175641"/>
                  </a:lnTo>
                  <a:lnTo>
                    <a:pt x="0" y="183261"/>
                  </a:lnTo>
                  <a:lnTo>
                    <a:pt x="1524" y="184785"/>
                  </a:lnTo>
                  <a:lnTo>
                    <a:pt x="1524" y="186309"/>
                  </a:lnTo>
                  <a:lnTo>
                    <a:pt x="111340" y="186309"/>
                  </a:lnTo>
                  <a:lnTo>
                    <a:pt x="112864" y="184785"/>
                  </a:lnTo>
                  <a:lnTo>
                    <a:pt x="112864" y="174117"/>
                  </a:lnTo>
                  <a:close/>
                </a:path>
                <a:path extrusionOk="0" h="186689" w="147954">
                  <a:moveTo>
                    <a:pt x="146392" y="44297"/>
                  </a:moveTo>
                  <a:lnTo>
                    <a:pt x="144868" y="42773"/>
                  </a:lnTo>
                  <a:lnTo>
                    <a:pt x="144868" y="41249"/>
                  </a:lnTo>
                  <a:lnTo>
                    <a:pt x="128104" y="41249"/>
                  </a:lnTo>
                  <a:lnTo>
                    <a:pt x="128104" y="145072"/>
                  </a:lnTo>
                  <a:lnTo>
                    <a:pt x="129628" y="146596"/>
                  </a:lnTo>
                  <a:lnTo>
                    <a:pt x="143344" y="146596"/>
                  </a:lnTo>
                  <a:lnTo>
                    <a:pt x="146392" y="143548"/>
                  </a:lnTo>
                  <a:lnTo>
                    <a:pt x="146392" y="44297"/>
                  </a:lnTo>
                  <a:close/>
                </a:path>
                <a:path extrusionOk="0" h="186689" w="147954">
                  <a:moveTo>
                    <a:pt x="147916" y="6096"/>
                  </a:moveTo>
                  <a:lnTo>
                    <a:pt x="146392" y="3048"/>
                  </a:lnTo>
                  <a:lnTo>
                    <a:pt x="143344" y="0"/>
                  </a:lnTo>
                  <a:lnTo>
                    <a:pt x="129628" y="0"/>
                  </a:lnTo>
                  <a:lnTo>
                    <a:pt x="126580" y="3048"/>
                  </a:lnTo>
                  <a:lnTo>
                    <a:pt x="125056" y="6096"/>
                  </a:lnTo>
                  <a:lnTo>
                    <a:pt x="125056" y="15240"/>
                  </a:lnTo>
                  <a:lnTo>
                    <a:pt x="126580" y="18288"/>
                  </a:lnTo>
                  <a:lnTo>
                    <a:pt x="128104" y="19913"/>
                  </a:lnTo>
                  <a:lnTo>
                    <a:pt x="129628" y="21437"/>
                  </a:lnTo>
                  <a:lnTo>
                    <a:pt x="143344" y="21437"/>
                  </a:lnTo>
                  <a:lnTo>
                    <a:pt x="144868" y="19913"/>
                  </a:lnTo>
                  <a:lnTo>
                    <a:pt x="146392" y="18288"/>
                  </a:lnTo>
                  <a:lnTo>
                    <a:pt x="147916" y="15240"/>
                  </a:lnTo>
                  <a:lnTo>
                    <a:pt x="147916" y="609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9" name="Google Shape;1349;p25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3339464" y="3666743"/>
              <a:ext cx="90011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0" name="Google Shape;1350;p25"/>
            <p:cNvSpPr/>
            <p:nvPr/>
          </p:nvSpPr>
          <p:spPr>
            <a:xfrm>
              <a:off x="3507200" y="3727799"/>
              <a:ext cx="92075" cy="58419"/>
            </a:xfrm>
            <a:custGeom>
              <a:rect b="b" l="l" r="r" t="t"/>
              <a:pathLst>
                <a:path extrusionOk="0" h="58420" w="92075">
                  <a:moveTo>
                    <a:pt x="90011" y="15335"/>
                  </a:moveTo>
                  <a:lnTo>
                    <a:pt x="3143" y="15335"/>
                  </a:lnTo>
                  <a:lnTo>
                    <a:pt x="1524" y="13811"/>
                  </a:lnTo>
                  <a:lnTo>
                    <a:pt x="1524" y="12287"/>
                  </a:lnTo>
                  <a:lnTo>
                    <a:pt x="0" y="10763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0011" y="0"/>
                  </a:lnTo>
                  <a:lnTo>
                    <a:pt x="91535" y="1524"/>
                  </a:lnTo>
                  <a:lnTo>
                    <a:pt x="91535" y="12287"/>
                  </a:lnTo>
                  <a:lnTo>
                    <a:pt x="90011" y="13811"/>
                  </a:lnTo>
                  <a:lnTo>
                    <a:pt x="90011" y="15335"/>
                  </a:lnTo>
                  <a:close/>
                </a:path>
                <a:path extrusionOk="0" h="58420" w="92075">
                  <a:moveTo>
                    <a:pt x="90011" y="58007"/>
                  </a:moveTo>
                  <a:lnTo>
                    <a:pt x="3143" y="58007"/>
                  </a:lnTo>
                  <a:lnTo>
                    <a:pt x="1524" y="56483"/>
                  </a:lnTo>
                  <a:lnTo>
                    <a:pt x="1524" y="54959"/>
                  </a:lnTo>
                  <a:lnTo>
                    <a:pt x="0" y="53435"/>
                  </a:lnTo>
                  <a:lnTo>
                    <a:pt x="0" y="45815"/>
                  </a:lnTo>
                  <a:lnTo>
                    <a:pt x="1524" y="44291"/>
                  </a:lnTo>
                  <a:lnTo>
                    <a:pt x="1524" y="42767"/>
                  </a:lnTo>
                  <a:lnTo>
                    <a:pt x="90011" y="42767"/>
                  </a:lnTo>
                  <a:lnTo>
                    <a:pt x="91535" y="44291"/>
                  </a:lnTo>
                  <a:lnTo>
                    <a:pt x="91535" y="54959"/>
                  </a:lnTo>
                  <a:lnTo>
                    <a:pt x="90011" y="56483"/>
                  </a:lnTo>
                  <a:lnTo>
                    <a:pt x="90011" y="5800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1" name="Google Shape;1351;p25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3670458" y="3714082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2" name="Google Shape;1352;p25"/>
            <p:cNvSpPr/>
            <p:nvPr/>
          </p:nvSpPr>
          <p:spPr>
            <a:xfrm>
              <a:off x="3786378" y="3666743"/>
              <a:ext cx="71755" cy="154305"/>
            </a:xfrm>
            <a:custGeom>
              <a:rect b="b" l="l" r="r" t="t"/>
              <a:pathLst>
                <a:path extrusionOk="0" h="154304" w="71754">
                  <a:moveTo>
                    <a:pt x="18376" y="1524"/>
                  </a:moveTo>
                  <a:lnTo>
                    <a:pt x="16852" y="1524"/>
                  </a:lnTo>
                  <a:lnTo>
                    <a:pt x="15328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52692"/>
                  </a:lnTo>
                  <a:lnTo>
                    <a:pt x="1524" y="152692"/>
                  </a:lnTo>
                  <a:lnTo>
                    <a:pt x="1524" y="154216"/>
                  </a:lnTo>
                  <a:lnTo>
                    <a:pt x="16852" y="154216"/>
                  </a:lnTo>
                  <a:lnTo>
                    <a:pt x="16852" y="152692"/>
                  </a:lnTo>
                  <a:lnTo>
                    <a:pt x="18376" y="152692"/>
                  </a:lnTo>
                  <a:lnTo>
                    <a:pt x="18376" y="1524"/>
                  </a:lnTo>
                  <a:close/>
                </a:path>
                <a:path extrusionOk="0" h="154304" w="71754">
                  <a:moveTo>
                    <a:pt x="71716" y="137452"/>
                  </a:moveTo>
                  <a:lnTo>
                    <a:pt x="70192" y="132778"/>
                  </a:lnTo>
                  <a:lnTo>
                    <a:pt x="67144" y="129730"/>
                  </a:lnTo>
                  <a:lnTo>
                    <a:pt x="51904" y="129730"/>
                  </a:lnTo>
                  <a:lnTo>
                    <a:pt x="48856" y="132778"/>
                  </a:lnTo>
                  <a:lnTo>
                    <a:pt x="47332" y="137452"/>
                  </a:lnTo>
                  <a:lnTo>
                    <a:pt x="47332" y="146596"/>
                  </a:lnTo>
                  <a:lnTo>
                    <a:pt x="48856" y="151168"/>
                  </a:lnTo>
                  <a:lnTo>
                    <a:pt x="51904" y="154216"/>
                  </a:lnTo>
                  <a:lnTo>
                    <a:pt x="67144" y="154216"/>
                  </a:lnTo>
                  <a:lnTo>
                    <a:pt x="70192" y="151168"/>
                  </a:lnTo>
                  <a:lnTo>
                    <a:pt x="71716" y="146596"/>
                  </a:lnTo>
                  <a:lnTo>
                    <a:pt x="71716" y="142024"/>
                  </a:lnTo>
                  <a:lnTo>
                    <a:pt x="71716" y="13745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3" name="Google Shape;1353;p25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3884104" y="3714082"/>
              <a:ext cx="82296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4" name="Google Shape;1354;p25"/>
            <p:cNvSpPr/>
            <p:nvPr/>
          </p:nvSpPr>
          <p:spPr>
            <a:xfrm>
              <a:off x="4001440" y="3666743"/>
              <a:ext cx="18415" cy="154305"/>
            </a:xfrm>
            <a:custGeom>
              <a:rect b="b" l="l" r="r" t="t"/>
              <a:pathLst>
                <a:path extrusionOk="0" h="154304" w="18414">
                  <a:moveTo>
                    <a:pt x="18389" y="1524"/>
                  </a:moveTo>
                  <a:lnTo>
                    <a:pt x="16764" y="1524"/>
                  </a:lnTo>
                  <a:lnTo>
                    <a:pt x="1524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52692"/>
                  </a:lnTo>
                  <a:lnTo>
                    <a:pt x="1524" y="152692"/>
                  </a:lnTo>
                  <a:lnTo>
                    <a:pt x="1524" y="154216"/>
                  </a:lnTo>
                  <a:lnTo>
                    <a:pt x="16764" y="154216"/>
                  </a:lnTo>
                  <a:lnTo>
                    <a:pt x="16764" y="152692"/>
                  </a:lnTo>
                  <a:lnTo>
                    <a:pt x="18389" y="152692"/>
                  </a:lnTo>
                  <a:lnTo>
                    <a:pt x="18389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5" name="Google Shape;1355;p25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4053363" y="3666744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25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4169378" y="3715607"/>
              <a:ext cx="85344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25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4289869" y="3714082"/>
              <a:ext cx="146399" cy="106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25"/>
            <p:cNvSpPr/>
            <p:nvPr/>
          </p:nvSpPr>
          <p:spPr>
            <a:xfrm>
              <a:off x="4450067" y="3674363"/>
              <a:ext cx="147955" cy="186690"/>
            </a:xfrm>
            <a:custGeom>
              <a:rect b="b" l="l" r="r" t="t"/>
              <a:pathLst>
                <a:path extrusionOk="0" h="186689" w="147954">
                  <a:moveTo>
                    <a:pt x="114401" y="177165"/>
                  </a:moveTo>
                  <a:lnTo>
                    <a:pt x="112877" y="174117"/>
                  </a:lnTo>
                  <a:lnTo>
                    <a:pt x="112877" y="172593"/>
                  </a:lnTo>
                  <a:lnTo>
                    <a:pt x="111353" y="171069"/>
                  </a:lnTo>
                  <a:lnTo>
                    <a:pt x="3048" y="171069"/>
                  </a:lnTo>
                  <a:lnTo>
                    <a:pt x="1524" y="172593"/>
                  </a:lnTo>
                  <a:lnTo>
                    <a:pt x="1524" y="174117"/>
                  </a:lnTo>
                  <a:lnTo>
                    <a:pt x="0" y="175641"/>
                  </a:lnTo>
                  <a:lnTo>
                    <a:pt x="0" y="183261"/>
                  </a:lnTo>
                  <a:lnTo>
                    <a:pt x="1524" y="184785"/>
                  </a:lnTo>
                  <a:lnTo>
                    <a:pt x="1524" y="186309"/>
                  </a:lnTo>
                  <a:lnTo>
                    <a:pt x="112877" y="186309"/>
                  </a:lnTo>
                  <a:lnTo>
                    <a:pt x="112877" y="183261"/>
                  </a:lnTo>
                  <a:lnTo>
                    <a:pt x="114401" y="181737"/>
                  </a:lnTo>
                  <a:lnTo>
                    <a:pt x="114401" y="177165"/>
                  </a:lnTo>
                  <a:close/>
                </a:path>
                <a:path extrusionOk="0" h="186689" w="147954">
                  <a:moveTo>
                    <a:pt x="146405" y="42773"/>
                  </a:moveTo>
                  <a:lnTo>
                    <a:pt x="144881" y="42773"/>
                  </a:lnTo>
                  <a:lnTo>
                    <a:pt x="144881" y="41249"/>
                  </a:lnTo>
                  <a:lnTo>
                    <a:pt x="129641" y="41249"/>
                  </a:lnTo>
                  <a:lnTo>
                    <a:pt x="128117" y="42773"/>
                  </a:lnTo>
                  <a:lnTo>
                    <a:pt x="128117" y="145072"/>
                  </a:lnTo>
                  <a:lnTo>
                    <a:pt x="129641" y="145072"/>
                  </a:lnTo>
                  <a:lnTo>
                    <a:pt x="129641" y="146596"/>
                  </a:lnTo>
                  <a:lnTo>
                    <a:pt x="144881" y="146596"/>
                  </a:lnTo>
                  <a:lnTo>
                    <a:pt x="144881" y="145072"/>
                  </a:lnTo>
                  <a:lnTo>
                    <a:pt x="146405" y="145072"/>
                  </a:lnTo>
                  <a:lnTo>
                    <a:pt x="146405" y="42773"/>
                  </a:lnTo>
                  <a:close/>
                </a:path>
                <a:path extrusionOk="0" h="186689" w="147954">
                  <a:moveTo>
                    <a:pt x="147929" y="3048"/>
                  </a:moveTo>
                  <a:lnTo>
                    <a:pt x="144881" y="0"/>
                  </a:lnTo>
                  <a:lnTo>
                    <a:pt x="129641" y="0"/>
                  </a:lnTo>
                  <a:lnTo>
                    <a:pt x="126593" y="3048"/>
                  </a:lnTo>
                  <a:lnTo>
                    <a:pt x="125069" y="6197"/>
                  </a:lnTo>
                  <a:lnTo>
                    <a:pt x="125069" y="15341"/>
                  </a:lnTo>
                  <a:lnTo>
                    <a:pt x="126593" y="18389"/>
                  </a:lnTo>
                  <a:lnTo>
                    <a:pt x="129641" y="21437"/>
                  </a:lnTo>
                  <a:lnTo>
                    <a:pt x="144881" y="21437"/>
                  </a:lnTo>
                  <a:lnTo>
                    <a:pt x="147929" y="18389"/>
                  </a:lnTo>
                  <a:lnTo>
                    <a:pt x="147929" y="304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9" name="Google Shape;1359;p25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4623911" y="3666743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0" name="Google Shape;1360;p25"/>
            <p:cNvSpPr/>
            <p:nvPr/>
          </p:nvSpPr>
          <p:spPr>
            <a:xfrm>
              <a:off x="1014507" y="3944683"/>
              <a:ext cx="53340" cy="145415"/>
            </a:xfrm>
            <a:custGeom>
              <a:rect b="b" l="l" r="r" t="t"/>
              <a:pathLst>
                <a:path extrusionOk="0" h="145414" w="53340">
                  <a:moveTo>
                    <a:pt x="50292" y="1524"/>
                  </a:moveTo>
                  <a:lnTo>
                    <a:pt x="36576" y="1524"/>
                  </a:lnTo>
                  <a:lnTo>
                    <a:pt x="38100" y="0"/>
                  </a:lnTo>
                  <a:lnTo>
                    <a:pt x="48768" y="0"/>
                  </a:lnTo>
                  <a:lnTo>
                    <a:pt x="50292" y="1524"/>
                  </a:lnTo>
                  <a:close/>
                </a:path>
                <a:path extrusionOk="0" h="145414" w="53340">
                  <a:moveTo>
                    <a:pt x="51816" y="3048"/>
                  </a:moveTo>
                  <a:lnTo>
                    <a:pt x="35052" y="3048"/>
                  </a:lnTo>
                  <a:lnTo>
                    <a:pt x="35052" y="1524"/>
                  </a:lnTo>
                  <a:lnTo>
                    <a:pt x="51816" y="1524"/>
                  </a:lnTo>
                  <a:lnTo>
                    <a:pt x="51816" y="3048"/>
                  </a:lnTo>
                  <a:close/>
                </a:path>
                <a:path extrusionOk="0" h="145414" w="53340">
                  <a:moveTo>
                    <a:pt x="50292" y="128206"/>
                  </a:moveTo>
                  <a:lnTo>
                    <a:pt x="25908" y="128206"/>
                  </a:lnTo>
                  <a:lnTo>
                    <a:pt x="27432" y="126682"/>
                  </a:lnTo>
                  <a:lnTo>
                    <a:pt x="28956" y="126682"/>
                  </a:lnTo>
                  <a:lnTo>
                    <a:pt x="30480" y="125158"/>
                  </a:lnTo>
                  <a:lnTo>
                    <a:pt x="32004" y="122110"/>
                  </a:lnTo>
                  <a:lnTo>
                    <a:pt x="32004" y="120586"/>
                  </a:lnTo>
                  <a:lnTo>
                    <a:pt x="33528" y="117538"/>
                  </a:lnTo>
                  <a:lnTo>
                    <a:pt x="33528" y="3048"/>
                  </a:lnTo>
                  <a:lnTo>
                    <a:pt x="53340" y="3048"/>
                  </a:lnTo>
                  <a:lnTo>
                    <a:pt x="53340" y="112966"/>
                  </a:lnTo>
                  <a:lnTo>
                    <a:pt x="51816" y="119062"/>
                  </a:lnTo>
                  <a:lnTo>
                    <a:pt x="51816" y="123634"/>
                  </a:lnTo>
                  <a:lnTo>
                    <a:pt x="50292" y="128206"/>
                  </a:lnTo>
                  <a:close/>
                </a:path>
                <a:path extrusionOk="0" h="145414" w="53340">
                  <a:moveTo>
                    <a:pt x="9144" y="126682"/>
                  </a:moveTo>
                  <a:lnTo>
                    <a:pt x="1524" y="126682"/>
                  </a:lnTo>
                  <a:lnTo>
                    <a:pt x="1524" y="123634"/>
                  </a:lnTo>
                  <a:lnTo>
                    <a:pt x="4572" y="123634"/>
                  </a:lnTo>
                  <a:lnTo>
                    <a:pt x="6096" y="125158"/>
                  </a:lnTo>
                  <a:lnTo>
                    <a:pt x="7620" y="125158"/>
                  </a:lnTo>
                  <a:lnTo>
                    <a:pt x="9144" y="126682"/>
                  </a:lnTo>
                  <a:close/>
                </a:path>
                <a:path extrusionOk="0" h="145414" w="53340">
                  <a:moveTo>
                    <a:pt x="32004" y="144970"/>
                  </a:moveTo>
                  <a:lnTo>
                    <a:pt x="10668" y="144970"/>
                  </a:lnTo>
                  <a:lnTo>
                    <a:pt x="9144" y="143446"/>
                  </a:lnTo>
                  <a:lnTo>
                    <a:pt x="7620" y="143446"/>
                  </a:lnTo>
                  <a:lnTo>
                    <a:pt x="6096" y="141922"/>
                  </a:lnTo>
                  <a:lnTo>
                    <a:pt x="3048" y="141922"/>
                  </a:lnTo>
                  <a:lnTo>
                    <a:pt x="3048" y="140398"/>
                  </a:lnTo>
                  <a:lnTo>
                    <a:pt x="1524" y="140398"/>
                  </a:lnTo>
                  <a:lnTo>
                    <a:pt x="1524" y="137350"/>
                  </a:lnTo>
                  <a:lnTo>
                    <a:pt x="0" y="137350"/>
                  </a:lnTo>
                  <a:lnTo>
                    <a:pt x="0" y="126682"/>
                  </a:lnTo>
                  <a:lnTo>
                    <a:pt x="10668" y="126682"/>
                  </a:lnTo>
                  <a:lnTo>
                    <a:pt x="12192" y="128206"/>
                  </a:lnTo>
                  <a:lnTo>
                    <a:pt x="50292" y="128206"/>
                  </a:lnTo>
                  <a:lnTo>
                    <a:pt x="48768" y="131254"/>
                  </a:lnTo>
                  <a:lnTo>
                    <a:pt x="45720" y="135826"/>
                  </a:lnTo>
                  <a:lnTo>
                    <a:pt x="44196" y="138874"/>
                  </a:lnTo>
                  <a:lnTo>
                    <a:pt x="39624" y="140398"/>
                  </a:lnTo>
                  <a:lnTo>
                    <a:pt x="36576" y="143446"/>
                  </a:lnTo>
                  <a:lnTo>
                    <a:pt x="32004" y="1449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61" name="Google Shape;1361;p25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1098523" y="3943064"/>
              <a:ext cx="126439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2" name="Google Shape;1362;p25"/>
            <p:cNvSpPr/>
            <p:nvPr/>
          </p:nvSpPr>
          <p:spPr>
            <a:xfrm>
              <a:off x="1252435" y="3944696"/>
              <a:ext cx="20320" cy="145415"/>
            </a:xfrm>
            <a:custGeom>
              <a:rect b="b" l="l" r="r" t="t"/>
              <a:pathLst>
                <a:path extrusionOk="0" h="145414" w="20319">
                  <a:moveTo>
                    <a:pt x="13817" y="143446"/>
                  </a:moveTo>
                  <a:lnTo>
                    <a:pt x="6096" y="143446"/>
                  </a:lnTo>
                  <a:lnTo>
                    <a:pt x="6096" y="144970"/>
                  </a:lnTo>
                  <a:lnTo>
                    <a:pt x="12293" y="144970"/>
                  </a:lnTo>
                  <a:lnTo>
                    <a:pt x="13817" y="143446"/>
                  </a:lnTo>
                  <a:close/>
                </a:path>
                <a:path extrusionOk="0" h="145414" w="20319">
                  <a:moveTo>
                    <a:pt x="15341" y="0"/>
                  </a:moveTo>
                  <a:lnTo>
                    <a:pt x="6096" y="0"/>
                  </a:lnTo>
                  <a:lnTo>
                    <a:pt x="4572" y="1524"/>
                  </a:lnTo>
                  <a:lnTo>
                    <a:pt x="15341" y="1524"/>
                  </a:lnTo>
                  <a:lnTo>
                    <a:pt x="15341" y="0"/>
                  </a:lnTo>
                  <a:close/>
                </a:path>
                <a:path extrusionOk="0" h="145414" w="20319">
                  <a:moveTo>
                    <a:pt x="19913" y="3238"/>
                  </a:moveTo>
                  <a:lnTo>
                    <a:pt x="19469" y="3238"/>
                  </a:lnTo>
                  <a:lnTo>
                    <a:pt x="19469" y="1968"/>
                  </a:lnTo>
                  <a:lnTo>
                    <a:pt x="1524" y="1968"/>
                  </a:lnTo>
                  <a:lnTo>
                    <a:pt x="1524" y="3238"/>
                  </a:lnTo>
                  <a:lnTo>
                    <a:pt x="0" y="3238"/>
                  </a:lnTo>
                  <a:lnTo>
                    <a:pt x="0" y="141668"/>
                  </a:lnTo>
                  <a:lnTo>
                    <a:pt x="1524" y="141668"/>
                  </a:lnTo>
                  <a:lnTo>
                    <a:pt x="1524" y="142938"/>
                  </a:lnTo>
                  <a:lnTo>
                    <a:pt x="19532" y="142938"/>
                  </a:lnTo>
                  <a:lnTo>
                    <a:pt x="19532" y="141668"/>
                  </a:lnTo>
                  <a:lnTo>
                    <a:pt x="19913" y="141668"/>
                  </a:lnTo>
                  <a:lnTo>
                    <a:pt x="19913" y="323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63" name="Google Shape;1363;p25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1310449" y="3944683"/>
              <a:ext cx="108299" cy="144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25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1490472" y="3981259"/>
              <a:ext cx="201358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25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717738" y="3981259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25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1832228" y="3981259"/>
              <a:ext cx="16316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7" name="Google Shape;1367;p25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2062543" y="3981259"/>
              <a:ext cx="94583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25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2219815" y="3943064"/>
              <a:ext cx="128002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25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2379821" y="3944683"/>
              <a:ext cx="106870" cy="144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0" name="Google Shape;1370;p25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2561367" y="3981259"/>
              <a:ext cx="668274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1" name="Google Shape;1371;p25"/>
            <p:cNvSpPr/>
            <p:nvPr/>
          </p:nvSpPr>
          <p:spPr>
            <a:xfrm>
              <a:off x="3237255" y="3941647"/>
              <a:ext cx="154305" cy="186690"/>
            </a:xfrm>
            <a:custGeom>
              <a:rect b="b" l="l" r="r" t="t"/>
              <a:pathLst>
                <a:path extrusionOk="0" h="186689" w="154304">
                  <a:moveTo>
                    <a:pt x="114401" y="175539"/>
                  </a:moveTo>
                  <a:lnTo>
                    <a:pt x="112877" y="174015"/>
                  </a:lnTo>
                  <a:lnTo>
                    <a:pt x="112877" y="172491"/>
                  </a:lnTo>
                  <a:lnTo>
                    <a:pt x="1524" y="172491"/>
                  </a:lnTo>
                  <a:lnTo>
                    <a:pt x="1524" y="175539"/>
                  </a:lnTo>
                  <a:lnTo>
                    <a:pt x="0" y="177063"/>
                  </a:lnTo>
                  <a:lnTo>
                    <a:pt x="0" y="181635"/>
                  </a:lnTo>
                  <a:lnTo>
                    <a:pt x="1524" y="184683"/>
                  </a:lnTo>
                  <a:lnTo>
                    <a:pt x="1524" y="186207"/>
                  </a:lnTo>
                  <a:lnTo>
                    <a:pt x="112877" y="186207"/>
                  </a:lnTo>
                  <a:lnTo>
                    <a:pt x="112877" y="184683"/>
                  </a:lnTo>
                  <a:lnTo>
                    <a:pt x="114401" y="184683"/>
                  </a:lnTo>
                  <a:lnTo>
                    <a:pt x="114401" y="175539"/>
                  </a:lnTo>
                  <a:close/>
                </a:path>
                <a:path extrusionOk="0" h="186689" w="154304">
                  <a:moveTo>
                    <a:pt x="150977" y="42760"/>
                  </a:moveTo>
                  <a:lnTo>
                    <a:pt x="149453" y="42760"/>
                  </a:lnTo>
                  <a:lnTo>
                    <a:pt x="149453" y="41148"/>
                  </a:lnTo>
                  <a:lnTo>
                    <a:pt x="135737" y="41148"/>
                  </a:lnTo>
                  <a:lnTo>
                    <a:pt x="135737" y="42760"/>
                  </a:lnTo>
                  <a:lnTo>
                    <a:pt x="134213" y="42760"/>
                  </a:lnTo>
                  <a:lnTo>
                    <a:pt x="134213" y="146583"/>
                  </a:lnTo>
                  <a:lnTo>
                    <a:pt x="138785" y="146583"/>
                  </a:lnTo>
                  <a:lnTo>
                    <a:pt x="140309" y="148107"/>
                  </a:lnTo>
                  <a:lnTo>
                    <a:pt x="144881" y="148107"/>
                  </a:lnTo>
                  <a:lnTo>
                    <a:pt x="146405" y="146583"/>
                  </a:lnTo>
                  <a:lnTo>
                    <a:pt x="150977" y="146583"/>
                  </a:lnTo>
                  <a:lnTo>
                    <a:pt x="150977" y="42760"/>
                  </a:lnTo>
                  <a:close/>
                </a:path>
                <a:path extrusionOk="0" h="186689" w="154304">
                  <a:moveTo>
                    <a:pt x="154025" y="7620"/>
                  </a:moveTo>
                  <a:lnTo>
                    <a:pt x="152501" y="4572"/>
                  </a:lnTo>
                  <a:lnTo>
                    <a:pt x="149453" y="1524"/>
                  </a:lnTo>
                  <a:lnTo>
                    <a:pt x="146405" y="0"/>
                  </a:lnTo>
                  <a:lnTo>
                    <a:pt x="138785" y="0"/>
                  </a:lnTo>
                  <a:lnTo>
                    <a:pt x="135737" y="1524"/>
                  </a:lnTo>
                  <a:lnTo>
                    <a:pt x="132689" y="4572"/>
                  </a:lnTo>
                  <a:lnTo>
                    <a:pt x="131165" y="7620"/>
                  </a:lnTo>
                  <a:lnTo>
                    <a:pt x="131165" y="15240"/>
                  </a:lnTo>
                  <a:lnTo>
                    <a:pt x="132689" y="18288"/>
                  </a:lnTo>
                  <a:lnTo>
                    <a:pt x="135737" y="21336"/>
                  </a:lnTo>
                  <a:lnTo>
                    <a:pt x="138785" y="22860"/>
                  </a:lnTo>
                  <a:lnTo>
                    <a:pt x="146405" y="22860"/>
                  </a:lnTo>
                  <a:lnTo>
                    <a:pt x="149453" y="21336"/>
                  </a:lnTo>
                  <a:lnTo>
                    <a:pt x="152501" y="18288"/>
                  </a:lnTo>
                  <a:lnTo>
                    <a:pt x="154025" y="15240"/>
                  </a:lnTo>
                  <a:lnTo>
                    <a:pt x="154025" y="762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2" name="Google Shape;1372;p25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3415760" y="3935444"/>
              <a:ext cx="91440" cy="154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3" name="Google Shape;1373;p25"/>
            <p:cNvSpPr/>
            <p:nvPr/>
          </p:nvSpPr>
          <p:spPr>
            <a:xfrm>
              <a:off x="3583495" y="3994975"/>
              <a:ext cx="92075" cy="59690"/>
            </a:xfrm>
            <a:custGeom>
              <a:rect b="b" l="l" r="r" t="t"/>
              <a:pathLst>
                <a:path extrusionOk="0" h="59689" w="92075">
                  <a:moveTo>
                    <a:pt x="88487" y="16859"/>
                  </a:moveTo>
                  <a:lnTo>
                    <a:pt x="3048" y="16859"/>
                  </a:lnTo>
                  <a:lnTo>
                    <a:pt x="0" y="13811"/>
                  </a:lnTo>
                  <a:lnTo>
                    <a:pt x="0" y="3143"/>
                  </a:lnTo>
                  <a:lnTo>
                    <a:pt x="1524" y="1619"/>
                  </a:lnTo>
                  <a:lnTo>
                    <a:pt x="1524" y="0"/>
                  </a:lnTo>
                  <a:lnTo>
                    <a:pt x="88487" y="0"/>
                  </a:lnTo>
                  <a:lnTo>
                    <a:pt x="88487" y="1619"/>
                  </a:lnTo>
                  <a:lnTo>
                    <a:pt x="90011" y="3143"/>
                  </a:lnTo>
                  <a:lnTo>
                    <a:pt x="91535" y="6191"/>
                  </a:lnTo>
                  <a:lnTo>
                    <a:pt x="91535" y="10763"/>
                  </a:lnTo>
                  <a:lnTo>
                    <a:pt x="90011" y="13811"/>
                  </a:lnTo>
                  <a:lnTo>
                    <a:pt x="88487" y="15335"/>
                  </a:lnTo>
                  <a:lnTo>
                    <a:pt x="88487" y="16859"/>
                  </a:lnTo>
                  <a:close/>
                </a:path>
                <a:path extrusionOk="0" h="59689" w="92075">
                  <a:moveTo>
                    <a:pt x="88487" y="59626"/>
                  </a:moveTo>
                  <a:lnTo>
                    <a:pt x="3048" y="59626"/>
                  </a:lnTo>
                  <a:lnTo>
                    <a:pt x="0" y="56578"/>
                  </a:lnTo>
                  <a:lnTo>
                    <a:pt x="0" y="45815"/>
                  </a:lnTo>
                  <a:lnTo>
                    <a:pt x="1524" y="44291"/>
                  </a:lnTo>
                  <a:lnTo>
                    <a:pt x="1524" y="42767"/>
                  </a:lnTo>
                  <a:lnTo>
                    <a:pt x="88487" y="42767"/>
                  </a:lnTo>
                  <a:lnTo>
                    <a:pt x="88487" y="44291"/>
                  </a:lnTo>
                  <a:lnTo>
                    <a:pt x="90011" y="45815"/>
                  </a:lnTo>
                  <a:lnTo>
                    <a:pt x="91535" y="48863"/>
                  </a:lnTo>
                  <a:lnTo>
                    <a:pt x="91535" y="53530"/>
                  </a:lnTo>
                  <a:lnTo>
                    <a:pt x="90011" y="56578"/>
                  </a:lnTo>
                  <a:lnTo>
                    <a:pt x="88487" y="58102"/>
                  </a:lnTo>
                  <a:lnTo>
                    <a:pt x="88487" y="5962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4" name="Google Shape;1374;p25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3739134" y="3956875"/>
              <a:ext cx="637698" cy="170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5" name="Google Shape;1375;p25"/>
            <p:cNvSpPr/>
            <p:nvPr/>
          </p:nvSpPr>
          <p:spPr>
            <a:xfrm>
              <a:off x="4389018" y="3941546"/>
              <a:ext cx="149860" cy="186690"/>
            </a:xfrm>
            <a:custGeom>
              <a:rect b="b" l="l" r="r" t="t"/>
              <a:pathLst>
                <a:path extrusionOk="0" h="186689" w="149860">
                  <a:moveTo>
                    <a:pt x="114388" y="175641"/>
                  </a:moveTo>
                  <a:lnTo>
                    <a:pt x="112864" y="174117"/>
                  </a:lnTo>
                  <a:lnTo>
                    <a:pt x="112864" y="172593"/>
                  </a:lnTo>
                  <a:lnTo>
                    <a:pt x="3048" y="172593"/>
                  </a:lnTo>
                  <a:lnTo>
                    <a:pt x="1524" y="174117"/>
                  </a:lnTo>
                  <a:lnTo>
                    <a:pt x="1524" y="175641"/>
                  </a:lnTo>
                  <a:lnTo>
                    <a:pt x="0" y="177165"/>
                  </a:lnTo>
                  <a:lnTo>
                    <a:pt x="0" y="181737"/>
                  </a:lnTo>
                  <a:lnTo>
                    <a:pt x="1524" y="184785"/>
                  </a:lnTo>
                  <a:lnTo>
                    <a:pt x="3048" y="186309"/>
                  </a:lnTo>
                  <a:lnTo>
                    <a:pt x="112864" y="186309"/>
                  </a:lnTo>
                  <a:lnTo>
                    <a:pt x="112864" y="184785"/>
                  </a:lnTo>
                  <a:lnTo>
                    <a:pt x="114388" y="184785"/>
                  </a:lnTo>
                  <a:lnTo>
                    <a:pt x="114388" y="175641"/>
                  </a:lnTo>
                  <a:close/>
                </a:path>
                <a:path extrusionOk="0" h="186689" w="149860">
                  <a:moveTo>
                    <a:pt x="146405" y="42773"/>
                  </a:moveTo>
                  <a:lnTo>
                    <a:pt x="144881" y="42773"/>
                  </a:lnTo>
                  <a:lnTo>
                    <a:pt x="143357" y="41249"/>
                  </a:lnTo>
                  <a:lnTo>
                    <a:pt x="131165" y="41249"/>
                  </a:lnTo>
                  <a:lnTo>
                    <a:pt x="129641" y="42773"/>
                  </a:lnTo>
                  <a:lnTo>
                    <a:pt x="128117" y="42773"/>
                  </a:lnTo>
                  <a:lnTo>
                    <a:pt x="128117" y="145072"/>
                  </a:lnTo>
                  <a:lnTo>
                    <a:pt x="129641" y="146596"/>
                  </a:lnTo>
                  <a:lnTo>
                    <a:pt x="132689" y="146596"/>
                  </a:lnTo>
                  <a:lnTo>
                    <a:pt x="134213" y="148120"/>
                  </a:lnTo>
                  <a:lnTo>
                    <a:pt x="138785" y="148120"/>
                  </a:lnTo>
                  <a:lnTo>
                    <a:pt x="140309" y="146596"/>
                  </a:lnTo>
                  <a:lnTo>
                    <a:pt x="146405" y="146596"/>
                  </a:lnTo>
                  <a:lnTo>
                    <a:pt x="146405" y="42773"/>
                  </a:lnTo>
                  <a:close/>
                </a:path>
                <a:path extrusionOk="0" h="186689" w="149860">
                  <a:moveTo>
                    <a:pt x="149542" y="7721"/>
                  </a:moveTo>
                  <a:lnTo>
                    <a:pt x="147929" y="4673"/>
                  </a:lnTo>
                  <a:lnTo>
                    <a:pt x="146405" y="3149"/>
                  </a:lnTo>
                  <a:lnTo>
                    <a:pt x="144881" y="1524"/>
                  </a:lnTo>
                  <a:lnTo>
                    <a:pt x="141833" y="0"/>
                  </a:lnTo>
                  <a:lnTo>
                    <a:pt x="132689" y="0"/>
                  </a:lnTo>
                  <a:lnTo>
                    <a:pt x="129641" y="1524"/>
                  </a:lnTo>
                  <a:lnTo>
                    <a:pt x="128117" y="3149"/>
                  </a:lnTo>
                  <a:lnTo>
                    <a:pt x="126593" y="4673"/>
                  </a:lnTo>
                  <a:lnTo>
                    <a:pt x="126593" y="18389"/>
                  </a:lnTo>
                  <a:lnTo>
                    <a:pt x="129641" y="21437"/>
                  </a:lnTo>
                  <a:lnTo>
                    <a:pt x="132689" y="22961"/>
                  </a:lnTo>
                  <a:lnTo>
                    <a:pt x="141833" y="22961"/>
                  </a:lnTo>
                  <a:lnTo>
                    <a:pt x="144881" y="21437"/>
                  </a:lnTo>
                  <a:lnTo>
                    <a:pt x="147929" y="18389"/>
                  </a:lnTo>
                  <a:lnTo>
                    <a:pt x="149542" y="15341"/>
                  </a:lnTo>
                  <a:lnTo>
                    <a:pt x="149542" y="772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6" name="Google Shape;1376;p25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4562951" y="3935444"/>
              <a:ext cx="91535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25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1020603" y="4213383"/>
              <a:ext cx="187642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25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1232630" y="4213383"/>
              <a:ext cx="102203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9" name="Google Shape;1379;p25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1374552" y="4213383"/>
              <a:ext cx="79343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Google Shape;1380;p25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1484375" y="4213383"/>
              <a:ext cx="94583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p25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1604867" y="4213383"/>
              <a:ext cx="79343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25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1748313" y="4249959"/>
              <a:ext cx="662082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3" name="Google Shape;1383;p25"/>
            <p:cNvSpPr/>
            <p:nvPr/>
          </p:nvSpPr>
          <p:spPr>
            <a:xfrm>
              <a:off x="2482113" y="4202721"/>
              <a:ext cx="186690" cy="119380"/>
            </a:xfrm>
            <a:custGeom>
              <a:rect b="b" l="l" r="r" t="t"/>
              <a:pathLst>
                <a:path extrusionOk="0" h="119379" w="186689">
                  <a:moveTo>
                    <a:pt x="91541" y="108394"/>
                  </a:moveTo>
                  <a:lnTo>
                    <a:pt x="89916" y="106870"/>
                  </a:lnTo>
                  <a:lnTo>
                    <a:pt x="89916" y="105346"/>
                  </a:lnTo>
                  <a:lnTo>
                    <a:pt x="88392" y="103822"/>
                  </a:lnTo>
                  <a:lnTo>
                    <a:pt x="1524" y="103822"/>
                  </a:lnTo>
                  <a:lnTo>
                    <a:pt x="0" y="105346"/>
                  </a:lnTo>
                  <a:lnTo>
                    <a:pt x="0" y="117538"/>
                  </a:lnTo>
                  <a:lnTo>
                    <a:pt x="1524" y="119062"/>
                  </a:lnTo>
                  <a:lnTo>
                    <a:pt x="88392" y="119062"/>
                  </a:lnTo>
                  <a:lnTo>
                    <a:pt x="89916" y="117538"/>
                  </a:lnTo>
                  <a:lnTo>
                    <a:pt x="89916" y="116014"/>
                  </a:lnTo>
                  <a:lnTo>
                    <a:pt x="91541" y="114490"/>
                  </a:lnTo>
                  <a:lnTo>
                    <a:pt x="91541" y="108394"/>
                  </a:lnTo>
                  <a:close/>
                </a:path>
                <a:path extrusionOk="0" h="119379" w="186689">
                  <a:moveTo>
                    <a:pt x="91541" y="65633"/>
                  </a:moveTo>
                  <a:lnTo>
                    <a:pt x="89916" y="64109"/>
                  </a:lnTo>
                  <a:lnTo>
                    <a:pt x="89916" y="62585"/>
                  </a:lnTo>
                  <a:lnTo>
                    <a:pt x="88392" y="61061"/>
                  </a:lnTo>
                  <a:lnTo>
                    <a:pt x="1524" y="61061"/>
                  </a:lnTo>
                  <a:lnTo>
                    <a:pt x="0" y="62585"/>
                  </a:lnTo>
                  <a:lnTo>
                    <a:pt x="0" y="74777"/>
                  </a:lnTo>
                  <a:lnTo>
                    <a:pt x="1524" y="76301"/>
                  </a:lnTo>
                  <a:lnTo>
                    <a:pt x="88392" y="76301"/>
                  </a:lnTo>
                  <a:lnTo>
                    <a:pt x="89916" y="74777"/>
                  </a:lnTo>
                  <a:lnTo>
                    <a:pt x="89916" y="73253"/>
                  </a:lnTo>
                  <a:lnTo>
                    <a:pt x="91541" y="71729"/>
                  </a:lnTo>
                  <a:lnTo>
                    <a:pt x="91541" y="65633"/>
                  </a:lnTo>
                  <a:close/>
                </a:path>
                <a:path extrusionOk="0" h="119379" w="186689">
                  <a:moveTo>
                    <a:pt x="186118" y="1524"/>
                  </a:moveTo>
                  <a:lnTo>
                    <a:pt x="184492" y="1524"/>
                  </a:lnTo>
                  <a:lnTo>
                    <a:pt x="182968" y="0"/>
                  </a:lnTo>
                  <a:lnTo>
                    <a:pt x="169252" y="0"/>
                  </a:lnTo>
                  <a:lnTo>
                    <a:pt x="167728" y="1524"/>
                  </a:lnTo>
                  <a:lnTo>
                    <a:pt x="166204" y="1524"/>
                  </a:lnTo>
                  <a:lnTo>
                    <a:pt x="166204" y="3048"/>
                  </a:lnTo>
                  <a:lnTo>
                    <a:pt x="169252" y="54952"/>
                  </a:lnTo>
                  <a:lnTo>
                    <a:pt x="169252" y="56489"/>
                  </a:lnTo>
                  <a:lnTo>
                    <a:pt x="170776" y="56489"/>
                  </a:lnTo>
                  <a:lnTo>
                    <a:pt x="172300" y="58013"/>
                  </a:lnTo>
                  <a:lnTo>
                    <a:pt x="179920" y="58013"/>
                  </a:lnTo>
                  <a:lnTo>
                    <a:pt x="181444" y="56489"/>
                  </a:lnTo>
                  <a:lnTo>
                    <a:pt x="182968" y="56489"/>
                  </a:lnTo>
                  <a:lnTo>
                    <a:pt x="182968" y="54952"/>
                  </a:lnTo>
                  <a:lnTo>
                    <a:pt x="186118" y="3048"/>
                  </a:lnTo>
                  <a:lnTo>
                    <a:pt x="186118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4" name="Google Shape;1384;p25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2704814" y="4211859"/>
              <a:ext cx="234886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25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2964179" y="4211859"/>
              <a:ext cx="102203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25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3092291" y="4202715"/>
              <a:ext cx="137350" cy="154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7" name="Google Shape;1387;p25"/>
            <p:cNvSpPr/>
            <p:nvPr/>
          </p:nvSpPr>
          <p:spPr>
            <a:xfrm>
              <a:off x="2642222" y="4477511"/>
              <a:ext cx="153035" cy="186690"/>
            </a:xfrm>
            <a:custGeom>
              <a:rect b="b" l="l" r="r" t="t"/>
              <a:pathLst>
                <a:path extrusionOk="0" h="186689" w="153035">
                  <a:moveTo>
                    <a:pt x="112877" y="174028"/>
                  </a:moveTo>
                  <a:lnTo>
                    <a:pt x="111353" y="172504"/>
                  </a:lnTo>
                  <a:lnTo>
                    <a:pt x="1524" y="172504"/>
                  </a:lnTo>
                  <a:lnTo>
                    <a:pt x="0" y="174028"/>
                  </a:lnTo>
                  <a:lnTo>
                    <a:pt x="0" y="184696"/>
                  </a:lnTo>
                  <a:lnTo>
                    <a:pt x="1524" y="186220"/>
                  </a:lnTo>
                  <a:lnTo>
                    <a:pt x="111353" y="186220"/>
                  </a:lnTo>
                  <a:lnTo>
                    <a:pt x="112877" y="184696"/>
                  </a:lnTo>
                  <a:lnTo>
                    <a:pt x="112877" y="174028"/>
                  </a:lnTo>
                  <a:close/>
                </a:path>
                <a:path extrusionOk="0" h="186689" w="153035">
                  <a:moveTo>
                    <a:pt x="151079" y="44297"/>
                  </a:moveTo>
                  <a:lnTo>
                    <a:pt x="149555" y="44297"/>
                  </a:lnTo>
                  <a:lnTo>
                    <a:pt x="149555" y="42773"/>
                  </a:lnTo>
                  <a:lnTo>
                    <a:pt x="148031" y="42773"/>
                  </a:lnTo>
                  <a:lnTo>
                    <a:pt x="148031" y="41249"/>
                  </a:lnTo>
                  <a:lnTo>
                    <a:pt x="134315" y="41249"/>
                  </a:lnTo>
                  <a:lnTo>
                    <a:pt x="134315" y="42773"/>
                  </a:lnTo>
                  <a:lnTo>
                    <a:pt x="132791" y="42773"/>
                  </a:lnTo>
                  <a:lnTo>
                    <a:pt x="132791" y="146596"/>
                  </a:lnTo>
                  <a:lnTo>
                    <a:pt x="137363" y="146596"/>
                  </a:lnTo>
                  <a:lnTo>
                    <a:pt x="138887" y="148120"/>
                  </a:lnTo>
                  <a:lnTo>
                    <a:pt x="143459" y="148120"/>
                  </a:lnTo>
                  <a:lnTo>
                    <a:pt x="144983" y="146596"/>
                  </a:lnTo>
                  <a:lnTo>
                    <a:pt x="149555" y="146596"/>
                  </a:lnTo>
                  <a:lnTo>
                    <a:pt x="149555" y="145072"/>
                  </a:lnTo>
                  <a:lnTo>
                    <a:pt x="151079" y="145072"/>
                  </a:lnTo>
                  <a:lnTo>
                    <a:pt x="151079" y="44297"/>
                  </a:lnTo>
                  <a:close/>
                </a:path>
                <a:path extrusionOk="0" h="186689" w="153035">
                  <a:moveTo>
                    <a:pt x="152603" y="7620"/>
                  </a:moveTo>
                  <a:lnTo>
                    <a:pt x="151079" y="4572"/>
                  </a:lnTo>
                  <a:lnTo>
                    <a:pt x="148031" y="1524"/>
                  </a:lnTo>
                  <a:lnTo>
                    <a:pt x="144983" y="0"/>
                  </a:lnTo>
                  <a:lnTo>
                    <a:pt x="137363" y="0"/>
                  </a:lnTo>
                  <a:lnTo>
                    <a:pt x="134315" y="1524"/>
                  </a:lnTo>
                  <a:lnTo>
                    <a:pt x="131267" y="4572"/>
                  </a:lnTo>
                  <a:lnTo>
                    <a:pt x="129743" y="7620"/>
                  </a:lnTo>
                  <a:lnTo>
                    <a:pt x="129743" y="15240"/>
                  </a:lnTo>
                  <a:lnTo>
                    <a:pt x="131267" y="18288"/>
                  </a:lnTo>
                  <a:lnTo>
                    <a:pt x="134315" y="21336"/>
                  </a:lnTo>
                  <a:lnTo>
                    <a:pt x="137363" y="22860"/>
                  </a:lnTo>
                  <a:lnTo>
                    <a:pt x="144983" y="22860"/>
                  </a:lnTo>
                  <a:lnTo>
                    <a:pt x="148031" y="21336"/>
                  </a:lnTo>
                  <a:lnTo>
                    <a:pt x="151079" y="18288"/>
                  </a:lnTo>
                  <a:lnTo>
                    <a:pt x="152603" y="15240"/>
                  </a:lnTo>
                  <a:lnTo>
                    <a:pt x="152603" y="762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8" name="Google Shape;1388;p25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2820733" y="4471416"/>
              <a:ext cx="90011" cy="154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9" name="Google Shape;1389;p25"/>
            <p:cNvSpPr/>
            <p:nvPr/>
          </p:nvSpPr>
          <p:spPr>
            <a:xfrm>
              <a:off x="2982467" y="4599622"/>
              <a:ext cx="36830" cy="56515"/>
            </a:xfrm>
            <a:custGeom>
              <a:rect b="b" l="l" r="r" t="t"/>
              <a:pathLst>
                <a:path extrusionOk="0" h="56514" w="36830">
                  <a:moveTo>
                    <a:pt x="32004" y="1524"/>
                  </a:moveTo>
                  <a:lnTo>
                    <a:pt x="18288" y="1524"/>
                  </a:lnTo>
                  <a:lnTo>
                    <a:pt x="19812" y="0"/>
                  </a:lnTo>
                  <a:lnTo>
                    <a:pt x="32004" y="0"/>
                  </a:lnTo>
                  <a:lnTo>
                    <a:pt x="32004" y="1524"/>
                  </a:lnTo>
                  <a:close/>
                </a:path>
                <a:path extrusionOk="0" h="56514" w="36830">
                  <a:moveTo>
                    <a:pt x="10668" y="56483"/>
                  </a:moveTo>
                  <a:lnTo>
                    <a:pt x="0" y="56483"/>
                  </a:lnTo>
                  <a:lnTo>
                    <a:pt x="0" y="53435"/>
                  </a:lnTo>
                  <a:lnTo>
                    <a:pt x="15240" y="22955"/>
                  </a:lnTo>
                  <a:lnTo>
                    <a:pt x="15240" y="3048"/>
                  </a:lnTo>
                  <a:lnTo>
                    <a:pt x="16764" y="1524"/>
                  </a:lnTo>
                  <a:lnTo>
                    <a:pt x="35052" y="1524"/>
                  </a:lnTo>
                  <a:lnTo>
                    <a:pt x="35052" y="4572"/>
                  </a:lnTo>
                  <a:lnTo>
                    <a:pt x="36576" y="6096"/>
                  </a:lnTo>
                  <a:lnTo>
                    <a:pt x="36576" y="13716"/>
                  </a:lnTo>
                  <a:lnTo>
                    <a:pt x="35052" y="15240"/>
                  </a:lnTo>
                  <a:lnTo>
                    <a:pt x="35052" y="19907"/>
                  </a:lnTo>
                  <a:lnTo>
                    <a:pt x="33528" y="22955"/>
                  </a:lnTo>
                  <a:lnTo>
                    <a:pt x="33528" y="24479"/>
                  </a:lnTo>
                  <a:lnTo>
                    <a:pt x="32004" y="26003"/>
                  </a:lnTo>
                  <a:lnTo>
                    <a:pt x="32004" y="27527"/>
                  </a:lnTo>
                  <a:lnTo>
                    <a:pt x="28956" y="30575"/>
                  </a:lnTo>
                  <a:lnTo>
                    <a:pt x="13716" y="53435"/>
                  </a:lnTo>
                  <a:lnTo>
                    <a:pt x="13716" y="54959"/>
                  </a:lnTo>
                  <a:lnTo>
                    <a:pt x="12192" y="54959"/>
                  </a:lnTo>
                  <a:lnTo>
                    <a:pt x="10668" y="564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0" name="Google Shape;1390;p25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3092291" y="4517231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25"/>
            <p:cNvSpPr/>
            <p:nvPr/>
          </p:nvSpPr>
          <p:spPr>
            <a:xfrm>
              <a:off x="3209734" y="4599622"/>
              <a:ext cx="23495" cy="26034"/>
            </a:xfrm>
            <a:custGeom>
              <a:rect b="b" l="l" r="r" t="t"/>
              <a:pathLst>
                <a:path extrusionOk="0" h="26035" w="23494">
                  <a:moveTo>
                    <a:pt x="15240" y="26003"/>
                  </a:moveTo>
                  <a:lnTo>
                    <a:pt x="6096" y="26003"/>
                  </a:lnTo>
                  <a:lnTo>
                    <a:pt x="3048" y="24479"/>
                  </a:lnTo>
                  <a:lnTo>
                    <a:pt x="0" y="21431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19907" y="3048"/>
                  </a:lnTo>
                  <a:lnTo>
                    <a:pt x="21431" y="4572"/>
                  </a:lnTo>
                  <a:lnTo>
                    <a:pt x="22955" y="7620"/>
                  </a:lnTo>
                  <a:lnTo>
                    <a:pt x="22955" y="12192"/>
                  </a:lnTo>
                  <a:lnTo>
                    <a:pt x="22955" y="21431"/>
                  </a:lnTo>
                  <a:lnTo>
                    <a:pt x="19907" y="22955"/>
                  </a:lnTo>
                  <a:lnTo>
                    <a:pt x="18288" y="24479"/>
                  </a:lnTo>
                  <a:lnTo>
                    <a:pt x="15240" y="2600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2" name="Google Shape;1392;p25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3266217" y="4517231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1393;p25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3376040" y="4517231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25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3491960" y="4517231"/>
              <a:ext cx="148018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" name="Google Shape;1395;p25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3664362" y="4517231"/>
              <a:ext cx="91535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25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3632358" y="4749260"/>
              <a:ext cx="10982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1397;p25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3769614" y="4749260"/>
              <a:ext cx="7934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25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3868769" y="4747735"/>
              <a:ext cx="206025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9" name="Google Shape;1399;p25"/>
            <p:cNvSpPr/>
            <p:nvPr/>
          </p:nvSpPr>
          <p:spPr>
            <a:xfrm>
              <a:off x="4137278" y="4866798"/>
              <a:ext cx="36830" cy="58419"/>
            </a:xfrm>
            <a:custGeom>
              <a:rect b="b" l="l" r="r" t="t"/>
              <a:pathLst>
                <a:path extrusionOk="0" h="58420" w="36829">
                  <a:moveTo>
                    <a:pt x="29051" y="1524"/>
                  </a:moveTo>
                  <a:lnTo>
                    <a:pt x="22860" y="1524"/>
                  </a:lnTo>
                  <a:lnTo>
                    <a:pt x="24384" y="0"/>
                  </a:lnTo>
                  <a:lnTo>
                    <a:pt x="27527" y="0"/>
                  </a:lnTo>
                  <a:lnTo>
                    <a:pt x="29051" y="1524"/>
                  </a:lnTo>
                  <a:close/>
                </a:path>
                <a:path extrusionOk="0" h="58420" w="36829">
                  <a:moveTo>
                    <a:pt x="13716" y="56483"/>
                  </a:moveTo>
                  <a:lnTo>
                    <a:pt x="0" y="56483"/>
                  </a:lnTo>
                  <a:lnTo>
                    <a:pt x="0" y="53435"/>
                  </a:lnTo>
                  <a:lnTo>
                    <a:pt x="15240" y="24479"/>
                  </a:lnTo>
                  <a:lnTo>
                    <a:pt x="15240" y="4572"/>
                  </a:lnTo>
                  <a:lnTo>
                    <a:pt x="18288" y="1524"/>
                  </a:lnTo>
                  <a:lnTo>
                    <a:pt x="33623" y="1524"/>
                  </a:lnTo>
                  <a:lnTo>
                    <a:pt x="36671" y="4572"/>
                  </a:lnTo>
                  <a:lnTo>
                    <a:pt x="36671" y="18383"/>
                  </a:lnTo>
                  <a:lnTo>
                    <a:pt x="35147" y="19907"/>
                  </a:lnTo>
                  <a:lnTo>
                    <a:pt x="35147" y="22955"/>
                  </a:lnTo>
                  <a:lnTo>
                    <a:pt x="33623" y="24479"/>
                  </a:lnTo>
                  <a:lnTo>
                    <a:pt x="33623" y="26003"/>
                  </a:lnTo>
                  <a:lnTo>
                    <a:pt x="30575" y="29051"/>
                  </a:lnTo>
                  <a:lnTo>
                    <a:pt x="30575" y="32099"/>
                  </a:lnTo>
                  <a:lnTo>
                    <a:pt x="15240" y="54959"/>
                  </a:lnTo>
                  <a:lnTo>
                    <a:pt x="13716" y="54959"/>
                  </a:lnTo>
                  <a:lnTo>
                    <a:pt x="13716" y="56483"/>
                  </a:lnTo>
                  <a:close/>
                </a:path>
                <a:path extrusionOk="0" h="58420" w="36829">
                  <a:moveTo>
                    <a:pt x="9144" y="58102"/>
                  </a:moveTo>
                  <a:lnTo>
                    <a:pt x="3048" y="58102"/>
                  </a:lnTo>
                  <a:lnTo>
                    <a:pt x="3048" y="56483"/>
                  </a:lnTo>
                  <a:lnTo>
                    <a:pt x="9144" y="56483"/>
                  </a:lnTo>
                  <a:lnTo>
                    <a:pt x="9144" y="5810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0" name="Google Shape;1400;p25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4247102" y="4785931"/>
              <a:ext cx="82391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1" name="Google Shape;1401;p25"/>
            <p:cNvSpPr/>
            <p:nvPr/>
          </p:nvSpPr>
          <p:spPr>
            <a:xfrm>
              <a:off x="4364640" y="4866798"/>
              <a:ext cx="22860" cy="26034"/>
            </a:xfrm>
            <a:custGeom>
              <a:rect b="b" l="l" r="r" t="t"/>
              <a:pathLst>
                <a:path extrusionOk="0" h="26035" w="22860">
                  <a:moveTo>
                    <a:pt x="18288" y="26003"/>
                  </a:moveTo>
                  <a:lnTo>
                    <a:pt x="3048" y="26003"/>
                  </a:lnTo>
                  <a:lnTo>
                    <a:pt x="0" y="22955"/>
                  </a:lnTo>
                  <a:lnTo>
                    <a:pt x="0" y="4571"/>
                  </a:lnTo>
                  <a:lnTo>
                    <a:pt x="1524" y="3047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21336" y="3047"/>
                  </a:lnTo>
                  <a:lnTo>
                    <a:pt x="22860" y="4571"/>
                  </a:lnTo>
                  <a:lnTo>
                    <a:pt x="22860" y="13811"/>
                  </a:lnTo>
                  <a:lnTo>
                    <a:pt x="22860" y="21431"/>
                  </a:lnTo>
                  <a:lnTo>
                    <a:pt x="21336" y="24479"/>
                  </a:lnTo>
                  <a:lnTo>
                    <a:pt x="18288" y="2600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2" name="Google Shape;1402;p25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4422552" y="4785931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3" name="Google Shape;1403;p25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4530852" y="4785931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4" name="Google Shape;1404;p25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4819268" y="4785931"/>
              <a:ext cx="91440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5" name="Google Shape;1405;p25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4646866" y="4785931"/>
              <a:ext cx="147923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6" name="Google Shape;1406;p25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5244084" y="3444240"/>
              <a:ext cx="4489703" cy="2735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7" name="Google Shape;1407;p25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26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1413" name="Google Shape;141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" y="1056131"/>
              <a:ext cx="10043160" cy="5660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4" name="Google Shape;1414;p26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6" name="Google Shape;1416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Google Shape;1417;p26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8" name="Google Shape;1418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7642" y="2631566"/>
              <a:ext cx="112871" cy="16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9" name="Google Shape;1419;p26"/>
            <p:cNvSpPr/>
            <p:nvPr/>
          </p:nvSpPr>
          <p:spPr>
            <a:xfrm>
              <a:off x="321849" y="2756725"/>
              <a:ext cx="35560" cy="38735"/>
            </a:xfrm>
            <a:custGeom>
              <a:rect b="b" l="l" r="r" t="t"/>
              <a:pathLst>
                <a:path extrusionOk="0" h="38735" w="35560">
                  <a:moveTo>
                    <a:pt x="24479" y="38195"/>
                  </a:moveTo>
                  <a:lnTo>
                    <a:pt x="10763" y="38195"/>
                  </a:lnTo>
                  <a:lnTo>
                    <a:pt x="6191" y="36671"/>
                  </a:lnTo>
                  <a:lnTo>
                    <a:pt x="3047" y="33623"/>
                  </a:lnTo>
                  <a:lnTo>
                    <a:pt x="0" y="32099"/>
                  </a:lnTo>
                  <a:lnTo>
                    <a:pt x="0" y="6191"/>
                  </a:lnTo>
                  <a:lnTo>
                    <a:pt x="3047" y="4667"/>
                  </a:lnTo>
                  <a:lnTo>
                    <a:pt x="6191" y="1619"/>
                  </a:lnTo>
                  <a:lnTo>
                    <a:pt x="10763" y="0"/>
                  </a:lnTo>
                  <a:lnTo>
                    <a:pt x="24479" y="0"/>
                  </a:lnTo>
                  <a:lnTo>
                    <a:pt x="29051" y="1619"/>
                  </a:lnTo>
                  <a:lnTo>
                    <a:pt x="32099" y="4667"/>
                  </a:lnTo>
                  <a:lnTo>
                    <a:pt x="35147" y="6191"/>
                  </a:lnTo>
                  <a:lnTo>
                    <a:pt x="35147" y="18383"/>
                  </a:lnTo>
                  <a:lnTo>
                    <a:pt x="35147" y="32099"/>
                  </a:lnTo>
                  <a:lnTo>
                    <a:pt x="32099" y="33623"/>
                  </a:lnTo>
                  <a:lnTo>
                    <a:pt x="29051" y="36671"/>
                  </a:lnTo>
                  <a:lnTo>
                    <a:pt x="24479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20" name="Google Shape;1420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8532" y="2634615"/>
              <a:ext cx="324897" cy="161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7909" y="2674334"/>
              <a:ext cx="103727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3651" y="2672810"/>
              <a:ext cx="10372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3640" y="2672810"/>
              <a:ext cx="70199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05198" y="2672810"/>
              <a:ext cx="99155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5" name="Google Shape;1425;p26"/>
            <p:cNvSpPr/>
            <p:nvPr/>
          </p:nvSpPr>
          <p:spPr>
            <a:xfrm>
              <a:off x="1337868" y="2622435"/>
              <a:ext cx="93345" cy="171450"/>
            </a:xfrm>
            <a:custGeom>
              <a:rect b="b" l="l" r="r" t="t"/>
              <a:pathLst>
                <a:path extrusionOk="0" h="171450" w="93344">
                  <a:moveTo>
                    <a:pt x="30581" y="3048"/>
                  </a:moveTo>
                  <a:lnTo>
                    <a:pt x="29057" y="3048"/>
                  </a:lnTo>
                  <a:lnTo>
                    <a:pt x="29057" y="1524"/>
                  </a:lnTo>
                  <a:lnTo>
                    <a:pt x="27533" y="1524"/>
                  </a:lnTo>
                  <a:lnTo>
                    <a:pt x="26009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69443"/>
                  </a:lnTo>
                  <a:lnTo>
                    <a:pt x="1524" y="169443"/>
                  </a:lnTo>
                  <a:lnTo>
                    <a:pt x="3048" y="170967"/>
                  </a:lnTo>
                  <a:lnTo>
                    <a:pt x="27533" y="170967"/>
                  </a:lnTo>
                  <a:lnTo>
                    <a:pt x="30581" y="167919"/>
                  </a:lnTo>
                  <a:lnTo>
                    <a:pt x="30581" y="3048"/>
                  </a:lnTo>
                  <a:close/>
                </a:path>
                <a:path extrusionOk="0" h="171450" w="93344">
                  <a:moveTo>
                    <a:pt x="93065" y="3048"/>
                  </a:moveTo>
                  <a:lnTo>
                    <a:pt x="91541" y="3048"/>
                  </a:lnTo>
                  <a:lnTo>
                    <a:pt x="91541" y="1524"/>
                  </a:lnTo>
                  <a:lnTo>
                    <a:pt x="90017" y="1524"/>
                  </a:lnTo>
                  <a:lnTo>
                    <a:pt x="88493" y="0"/>
                  </a:lnTo>
                  <a:lnTo>
                    <a:pt x="67157" y="0"/>
                  </a:lnTo>
                  <a:lnTo>
                    <a:pt x="65633" y="1524"/>
                  </a:lnTo>
                  <a:lnTo>
                    <a:pt x="62585" y="1524"/>
                  </a:lnTo>
                  <a:lnTo>
                    <a:pt x="62585" y="169443"/>
                  </a:lnTo>
                  <a:lnTo>
                    <a:pt x="64109" y="169443"/>
                  </a:lnTo>
                  <a:lnTo>
                    <a:pt x="65633" y="170967"/>
                  </a:lnTo>
                  <a:lnTo>
                    <a:pt x="90017" y="170967"/>
                  </a:lnTo>
                  <a:lnTo>
                    <a:pt x="93065" y="167919"/>
                  </a:lnTo>
                  <a:lnTo>
                    <a:pt x="93065" y="3048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26" name="Google Shape;1426;p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02663" y="2645283"/>
              <a:ext cx="77819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03343" y="2622423"/>
              <a:ext cx="105251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2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733073" y="2672810"/>
              <a:ext cx="10829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909953" y="2645283"/>
              <a:ext cx="77819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0" name="Google Shape;1430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012251" y="2672810"/>
              <a:ext cx="17687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2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210561" y="2672810"/>
              <a:ext cx="90011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321909" y="2622423"/>
              <a:ext cx="102203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3" name="Google Shape;1433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500407" y="2672810"/>
              <a:ext cx="669702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2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237261" y="2645283"/>
              <a:ext cx="77724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2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337940" y="2622423"/>
              <a:ext cx="105251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2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63004" y="2672810"/>
              <a:ext cx="9915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2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581971" y="2645283"/>
              <a:ext cx="77819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8" name="Google Shape;1438;p2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736086" y="2622423"/>
              <a:ext cx="105251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9" name="Google Shape;1439;p2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865721" y="2672810"/>
              <a:ext cx="344804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0" name="Google Shape;1440;p2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285297" y="2672810"/>
              <a:ext cx="10067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2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468367" y="2672810"/>
              <a:ext cx="216217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2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710874" y="2672810"/>
              <a:ext cx="234981" cy="164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26"/>
            <p:cNvSpPr/>
            <p:nvPr/>
          </p:nvSpPr>
          <p:spPr>
            <a:xfrm>
              <a:off x="5019103" y="2622423"/>
              <a:ext cx="32384" cy="171450"/>
            </a:xfrm>
            <a:custGeom>
              <a:rect b="b" l="l" r="r" t="t"/>
              <a:pathLst>
                <a:path extrusionOk="0" h="171450" w="32385">
                  <a:moveTo>
                    <a:pt x="2895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extrusionOk="0" h="171450" w="32385">
                  <a:moveTo>
                    <a:pt x="30480" y="169449"/>
                  </a:moveTo>
                  <a:lnTo>
                    <a:pt x="1524" y="169449"/>
                  </a:lnTo>
                  <a:lnTo>
                    <a:pt x="0" y="167925"/>
                  </a:lnTo>
                  <a:lnTo>
                    <a:pt x="0" y="3047"/>
                  </a:lnTo>
                  <a:lnTo>
                    <a:pt x="1524" y="3047"/>
                  </a:lnTo>
                  <a:lnTo>
                    <a:pt x="1524" y="1524"/>
                  </a:lnTo>
                  <a:lnTo>
                    <a:pt x="30480" y="1524"/>
                  </a:lnTo>
                  <a:lnTo>
                    <a:pt x="30480" y="3047"/>
                  </a:lnTo>
                  <a:lnTo>
                    <a:pt x="32004" y="4571"/>
                  </a:lnTo>
                  <a:lnTo>
                    <a:pt x="32004" y="167925"/>
                  </a:lnTo>
                  <a:lnTo>
                    <a:pt x="30480" y="167925"/>
                  </a:lnTo>
                  <a:lnTo>
                    <a:pt x="30480" y="169449"/>
                  </a:lnTo>
                  <a:close/>
                </a:path>
                <a:path extrusionOk="0" h="171450" w="32385">
                  <a:moveTo>
                    <a:pt x="28956" y="170973"/>
                  </a:moveTo>
                  <a:lnTo>
                    <a:pt x="3048" y="170973"/>
                  </a:lnTo>
                  <a:lnTo>
                    <a:pt x="3048" y="169449"/>
                  </a:lnTo>
                  <a:lnTo>
                    <a:pt x="28956" y="169449"/>
                  </a:lnTo>
                  <a:lnTo>
                    <a:pt x="28956" y="170973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4" name="Google Shape;1444;p2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075491" y="2672810"/>
              <a:ext cx="10829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5" name="Google Shape;1445;p2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208269" y="2645283"/>
              <a:ext cx="315754" cy="192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6" name="Google Shape;1446;p2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548407" y="2622423"/>
              <a:ext cx="105251" cy="170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7" name="Google Shape;1447;p26"/>
            <p:cNvSpPr/>
            <p:nvPr/>
          </p:nvSpPr>
          <p:spPr>
            <a:xfrm>
              <a:off x="5742140" y="2622435"/>
              <a:ext cx="31115" cy="171450"/>
            </a:xfrm>
            <a:custGeom>
              <a:rect b="b" l="l" r="r" t="t"/>
              <a:pathLst>
                <a:path extrusionOk="0" h="171450" w="31114">
                  <a:moveTo>
                    <a:pt x="29044" y="169443"/>
                  </a:moveTo>
                  <a:lnTo>
                    <a:pt x="1524" y="169443"/>
                  </a:lnTo>
                  <a:lnTo>
                    <a:pt x="3048" y="170967"/>
                  </a:lnTo>
                  <a:lnTo>
                    <a:pt x="27520" y="170967"/>
                  </a:lnTo>
                  <a:lnTo>
                    <a:pt x="29044" y="169443"/>
                  </a:lnTo>
                  <a:close/>
                </a:path>
                <a:path extrusionOk="0" h="171450" w="31114">
                  <a:moveTo>
                    <a:pt x="30568" y="2565"/>
                  </a:moveTo>
                  <a:lnTo>
                    <a:pt x="29464" y="2565"/>
                  </a:lnTo>
                  <a:lnTo>
                    <a:pt x="29464" y="1295"/>
                  </a:lnTo>
                  <a:lnTo>
                    <a:pt x="27292" y="1295"/>
                  </a:lnTo>
                  <a:lnTo>
                    <a:pt x="25996" y="0"/>
                  </a:lnTo>
                  <a:lnTo>
                    <a:pt x="4572" y="0"/>
                  </a:lnTo>
                  <a:lnTo>
                    <a:pt x="3276" y="1295"/>
                  </a:lnTo>
                  <a:lnTo>
                    <a:pt x="1104" y="1295"/>
                  </a:lnTo>
                  <a:lnTo>
                    <a:pt x="1104" y="2565"/>
                  </a:lnTo>
                  <a:lnTo>
                    <a:pt x="0" y="2565"/>
                  </a:lnTo>
                  <a:lnTo>
                    <a:pt x="0" y="168935"/>
                  </a:lnTo>
                  <a:lnTo>
                    <a:pt x="30568" y="168935"/>
                  </a:lnTo>
                  <a:lnTo>
                    <a:pt x="30568" y="256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8" name="Google Shape;1448;p2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798676" y="2672810"/>
              <a:ext cx="11739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2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935884" y="2672810"/>
              <a:ext cx="356996" cy="164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2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318885" y="2672810"/>
              <a:ext cx="70104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1" name="Google Shape;1451;p2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26587" y="2950654"/>
              <a:ext cx="76295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2" name="Google Shape;1452;p2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227266" y="2926270"/>
              <a:ext cx="105346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2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56996" y="2976657"/>
              <a:ext cx="10067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2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483584" y="2976657"/>
              <a:ext cx="10525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2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65130" y="2950654"/>
              <a:ext cx="77819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2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91254" y="2976657"/>
              <a:ext cx="108013" cy="123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2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65809" y="2926270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2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1073943" y="2976657"/>
              <a:ext cx="799433" cy="16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2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949672" y="2976657"/>
              <a:ext cx="216481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0" name="Google Shape;1460;p2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2192178" y="2976657"/>
              <a:ext cx="228885" cy="16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1" name="Google Shape;1461;p26"/>
            <p:cNvSpPr/>
            <p:nvPr/>
          </p:nvSpPr>
          <p:spPr>
            <a:xfrm>
              <a:off x="2500407" y="2926270"/>
              <a:ext cx="30480" cy="172720"/>
            </a:xfrm>
            <a:custGeom>
              <a:rect b="b" l="l" r="r" t="t"/>
              <a:pathLst>
                <a:path extrusionOk="0" h="172719" w="30480">
                  <a:moveTo>
                    <a:pt x="24384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172719" w="30480">
                  <a:moveTo>
                    <a:pt x="30480" y="170973"/>
                  </a:moveTo>
                  <a:lnTo>
                    <a:pt x="1524" y="170973"/>
                  </a:lnTo>
                  <a:lnTo>
                    <a:pt x="1524" y="169449"/>
                  </a:lnTo>
                  <a:lnTo>
                    <a:pt x="0" y="169449"/>
                  </a:lnTo>
                  <a:lnTo>
                    <a:pt x="0" y="4571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0480" y="170973"/>
                  </a:lnTo>
                  <a:close/>
                </a:path>
                <a:path extrusionOk="0" h="172719" w="30480">
                  <a:moveTo>
                    <a:pt x="24384" y="172497"/>
                  </a:moveTo>
                  <a:lnTo>
                    <a:pt x="6096" y="172497"/>
                  </a:lnTo>
                  <a:lnTo>
                    <a:pt x="4572" y="170973"/>
                  </a:lnTo>
                  <a:lnTo>
                    <a:pt x="27432" y="170973"/>
                  </a:lnTo>
                  <a:lnTo>
                    <a:pt x="24384" y="172497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2" name="Google Shape;1462;p2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2557057" y="2976657"/>
              <a:ext cx="108037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2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2689574" y="2976657"/>
              <a:ext cx="103727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2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813113" y="2950654"/>
              <a:ext cx="192214" cy="19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26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3029712" y="2926270"/>
              <a:ext cx="105346" cy="17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6" name="Google Shape;1466;p26"/>
            <p:cNvSpPr/>
            <p:nvPr/>
          </p:nvSpPr>
          <p:spPr>
            <a:xfrm>
              <a:off x="3165538" y="3062097"/>
              <a:ext cx="36830" cy="38735"/>
            </a:xfrm>
            <a:custGeom>
              <a:rect b="b" l="l" r="r" t="t"/>
              <a:pathLst>
                <a:path extrusionOk="0" h="38735" w="36830">
                  <a:moveTo>
                    <a:pt x="24383" y="38195"/>
                  </a:moveTo>
                  <a:lnTo>
                    <a:pt x="10667" y="38195"/>
                  </a:lnTo>
                  <a:lnTo>
                    <a:pt x="6095" y="36671"/>
                  </a:lnTo>
                  <a:lnTo>
                    <a:pt x="4571" y="33623"/>
                  </a:lnTo>
                  <a:lnTo>
                    <a:pt x="1523" y="30575"/>
                  </a:lnTo>
                  <a:lnTo>
                    <a:pt x="0" y="26003"/>
                  </a:lnTo>
                  <a:lnTo>
                    <a:pt x="0" y="10763"/>
                  </a:lnTo>
                  <a:lnTo>
                    <a:pt x="1523" y="6191"/>
                  </a:lnTo>
                  <a:lnTo>
                    <a:pt x="6095" y="1523"/>
                  </a:lnTo>
                  <a:lnTo>
                    <a:pt x="10667" y="0"/>
                  </a:lnTo>
                  <a:lnTo>
                    <a:pt x="30479" y="0"/>
                  </a:lnTo>
                  <a:lnTo>
                    <a:pt x="32003" y="3047"/>
                  </a:lnTo>
                  <a:lnTo>
                    <a:pt x="35051" y="6191"/>
                  </a:lnTo>
                  <a:lnTo>
                    <a:pt x="36575" y="10763"/>
                  </a:lnTo>
                  <a:lnTo>
                    <a:pt x="36575" y="18383"/>
                  </a:lnTo>
                  <a:lnTo>
                    <a:pt x="36575" y="26003"/>
                  </a:lnTo>
                  <a:lnTo>
                    <a:pt x="35051" y="30575"/>
                  </a:lnTo>
                  <a:lnTo>
                    <a:pt x="32003" y="33623"/>
                  </a:lnTo>
                  <a:lnTo>
                    <a:pt x="30479" y="36671"/>
                  </a:lnTo>
                  <a:lnTo>
                    <a:pt x="24383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7" name="Google Shape;1467;p26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41922" y="3431666"/>
              <a:ext cx="1327213" cy="148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8" name="Google Shape;1468;p26"/>
            <p:cNvSpPr/>
            <p:nvPr/>
          </p:nvSpPr>
          <p:spPr>
            <a:xfrm>
              <a:off x="1534667" y="3552253"/>
              <a:ext cx="36830" cy="56515"/>
            </a:xfrm>
            <a:custGeom>
              <a:rect b="b" l="l" r="r" t="t"/>
              <a:pathLst>
                <a:path extrusionOk="0" h="56514" w="36830">
                  <a:moveTo>
                    <a:pt x="32099" y="1524"/>
                  </a:moveTo>
                  <a:lnTo>
                    <a:pt x="18383" y="1524"/>
                  </a:lnTo>
                  <a:lnTo>
                    <a:pt x="19907" y="0"/>
                  </a:lnTo>
                  <a:lnTo>
                    <a:pt x="32099" y="0"/>
                  </a:lnTo>
                  <a:lnTo>
                    <a:pt x="32099" y="1524"/>
                  </a:lnTo>
                  <a:close/>
                </a:path>
                <a:path extrusionOk="0" h="56514" w="36830">
                  <a:moveTo>
                    <a:pt x="12287" y="56483"/>
                  </a:moveTo>
                  <a:lnTo>
                    <a:pt x="0" y="56483"/>
                  </a:lnTo>
                  <a:lnTo>
                    <a:pt x="0" y="53435"/>
                  </a:lnTo>
                  <a:lnTo>
                    <a:pt x="15335" y="22860"/>
                  </a:lnTo>
                  <a:lnTo>
                    <a:pt x="15335" y="3048"/>
                  </a:lnTo>
                  <a:lnTo>
                    <a:pt x="16859" y="3048"/>
                  </a:lnTo>
                  <a:lnTo>
                    <a:pt x="16859" y="1524"/>
                  </a:lnTo>
                  <a:lnTo>
                    <a:pt x="35147" y="1524"/>
                  </a:lnTo>
                  <a:lnTo>
                    <a:pt x="35147" y="4572"/>
                  </a:lnTo>
                  <a:lnTo>
                    <a:pt x="36671" y="6096"/>
                  </a:lnTo>
                  <a:lnTo>
                    <a:pt x="36671" y="13716"/>
                  </a:lnTo>
                  <a:lnTo>
                    <a:pt x="35147" y="15240"/>
                  </a:lnTo>
                  <a:lnTo>
                    <a:pt x="35147" y="21336"/>
                  </a:lnTo>
                  <a:lnTo>
                    <a:pt x="33623" y="22860"/>
                  </a:lnTo>
                  <a:lnTo>
                    <a:pt x="33623" y="24384"/>
                  </a:lnTo>
                  <a:lnTo>
                    <a:pt x="32099" y="25908"/>
                  </a:lnTo>
                  <a:lnTo>
                    <a:pt x="32099" y="27432"/>
                  </a:lnTo>
                  <a:lnTo>
                    <a:pt x="29051" y="30480"/>
                  </a:lnTo>
                  <a:lnTo>
                    <a:pt x="13811" y="53435"/>
                  </a:lnTo>
                  <a:lnTo>
                    <a:pt x="13811" y="54959"/>
                  </a:lnTo>
                  <a:lnTo>
                    <a:pt x="12287" y="54959"/>
                  </a:lnTo>
                  <a:lnTo>
                    <a:pt x="12287" y="564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9" name="Google Shape;1469;p26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638490" y="3445383"/>
              <a:ext cx="64008" cy="13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26"/>
            <p:cNvSpPr/>
            <p:nvPr/>
          </p:nvSpPr>
          <p:spPr>
            <a:xfrm>
              <a:off x="1723834" y="3552253"/>
              <a:ext cx="24765" cy="26034"/>
            </a:xfrm>
            <a:custGeom>
              <a:rect b="b" l="l" r="r" t="t"/>
              <a:pathLst>
                <a:path extrusionOk="0" h="26035" w="24764">
                  <a:moveTo>
                    <a:pt x="16859" y="25907"/>
                  </a:moveTo>
                  <a:lnTo>
                    <a:pt x="7715" y="25907"/>
                  </a:ln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7619"/>
                  </a:lnTo>
                  <a:lnTo>
                    <a:pt x="1524" y="4571"/>
                  </a:lnTo>
                  <a:lnTo>
                    <a:pt x="4572" y="1523"/>
                  </a:lnTo>
                  <a:lnTo>
                    <a:pt x="7715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2955" y="4571"/>
                  </a:lnTo>
                  <a:lnTo>
                    <a:pt x="24479" y="7619"/>
                  </a:lnTo>
                  <a:lnTo>
                    <a:pt x="24479" y="12191"/>
                  </a:lnTo>
                  <a:lnTo>
                    <a:pt x="24479" y="18287"/>
                  </a:lnTo>
                  <a:lnTo>
                    <a:pt x="22955" y="21335"/>
                  </a:lnTo>
                  <a:lnTo>
                    <a:pt x="19907" y="24383"/>
                  </a:lnTo>
                  <a:lnTo>
                    <a:pt x="16859" y="2590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1" name="Google Shape;1471;p26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1781841" y="3469766"/>
              <a:ext cx="148018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2" name="Google Shape;1472;p26"/>
            <p:cNvSpPr/>
            <p:nvPr/>
          </p:nvSpPr>
          <p:spPr>
            <a:xfrm>
              <a:off x="1958810" y="3423957"/>
              <a:ext cx="71755" cy="154305"/>
            </a:xfrm>
            <a:custGeom>
              <a:rect b="b" l="l" r="r" t="t"/>
              <a:pathLst>
                <a:path extrusionOk="0" h="154304" w="71755">
                  <a:moveTo>
                    <a:pt x="19812" y="50380"/>
                  </a:moveTo>
                  <a:lnTo>
                    <a:pt x="18288" y="48856"/>
                  </a:lnTo>
                  <a:lnTo>
                    <a:pt x="16764" y="48856"/>
                  </a:lnTo>
                  <a:lnTo>
                    <a:pt x="16764" y="47332"/>
                  </a:lnTo>
                  <a:lnTo>
                    <a:pt x="6096" y="47332"/>
                  </a:lnTo>
                  <a:lnTo>
                    <a:pt x="4572" y="48856"/>
                  </a:lnTo>
                  <a:lnTo>
                    <a:pt x="1524" y="48856"/>
                  </a:lnTo>
                  <a:lnTo>
                    <a:pt x="1524" y="152679"/>
                  </a:lnTo>
                  <a:lnTo>
                    <a:pt x="4572" y="152679"/>
                  </a:lnTo>
                  <a:lnTo>
                    <a:pt x="4572" y="154203"/>
                  </a:lnTo>
                  <a:lnTo>
                    <a:pt x="15240" y="154203"/>
                  </a:lnTo>
                  <a:lnTo>
                    <a:pt x="16764" y="152679"/>
                  </a:lnTo>
                  <a:lnTo>
                    <a:pt x="19812" y="152679"/>
                  </a:lnTo>
                  <a:lnTo>
                    <a:pt x="19812" y="50380"/>
                  </a:lnTo>
                  <a:close/>
                </a:path>
                <a:path extrusionOk="0" h="154304" w="71755">
                  <a:moveTo>
                    <a:pt x="21336" y="10756"/>
                  </a:moveTo>
                  <a:lnTo>
                    <a:pt x="18288" y="7708"/>
                  </a:lnTo>
                  <a:lnTo>
                    <a:pt x="15240" y="6184"/>
                  </a:lnTo>
                  <a:lnTo>
                    <a:pt x="6096" y="6184"/>
                  </a:lnTo>
                  <a:lnTo>
                    <a:pt x="3048" y="7708"/>
                  </a:lnTo>
                  <a:lnTo>
                    <a:pt x="0" y="10756"/>
                  </a:lnTo>
                  <a:lnTo>
                    <a:pt x="0" y="24472"/>
                  </a:lnTo>
                  <a:lnTo>
                    <a:pt x="3048" y="27520"/>
                  </a:lnTo>
                  <a:lnTo>
                    <a:pt x="6096" y="29044"/>
                  </a:lnTo>
                  <a:lnTo>
                    <a:pt x="15240" y="29044"/>
                  </a:lnTo>
                  <a:lnTo>
                    <a:pt x="18288" y="27520"/>
                  </a:lnTo>
                  <a:lnTo>
                    <a:pt x="21336" y="24472"/>
                  </a:lnTo>
                  <a:lnTo>
                    <a:pt x="21336" y="10756"/>
                  </a:lnTo>
                  <a:close/>
                </a:path>
                <a:path extrusionOk="0" h="154304" w="71755">
                  <a:moveTo>
                    <a:pt x="71716" y="1524"/>
                  </a:moveTo>
                  <a:lnTo>
                    <a:pt x="70192" y="0"/>
                  </a:lnTo>
                  <a:lnTo>
                    <a:pt x="54952" y="0"/>
                  </a:lnTo>
                  <a:lnTo>
                    <a:pt x="53428" y="1524"/>
                  </a:lnTo>
                  <a:lnTo>
                    <a:pt x="53428" y="151155"/>
                  </a:lnTo>
                  <a:lnTo>
                    <a:pt x="54952" y="152679"/>
                  </a:lnTo>
                  <a:lnTo>
                    <a:pt x="56476" y="152679"/>
                  </a:lnTo>
                  <a:lnTo>
                    <a:pt x="56476" y="154203"/>
                  </a:lnTo>
                  <a:lnTo>
                    <a:pt x="67144" y="154203"/>
                  </a:lnTo>
                  <a:lnTo>
                    <a:pt x="68668" y="152679"/>
                  </a:lnTo>
                  <a:lnTo>
                    <a:pt x="71716" y="152679"/>
                  </a:lnTo>
                  <a:lnTo>
                    <a:pt x="71716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3" name="Google Shape;1473;p2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2065591" y="3423729"/>
              <a:ext cx="810101" cy="155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4" name="Google Shape;1474;p2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154114" y="3701891"/>
              <a:ext cx="74676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26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257841" y="3700367"/>
              <a:ext cx="234838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6" name="Google Shape;1476;p26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26351" y="3701891"/>
              <a:ext cx="154019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7" name="Google Shape;1477;p26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52094" y="3712559"/>
              <a:ext cx="64103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8" name="Google Shape;1478;p2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837533" y="3738562"/>
              <a:ext cx="149542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26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1014507" y="3738562"/>
              <a:ext cx="7781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26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1116711" y="3691223"/>
              <a:ext cx="80867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26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1255490" y="3712559"/>
              <a:ext cx="64103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26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141922" y="3969067"/>
              <a:ext cx="186118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26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352424" y="3969067"/>
              <a:ext cx="103727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4" name="Google Shape;1484;p26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494252" y="3970591"/>
              <a:ext cx="7934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5" name="Google Shape;1485;p26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604075" y="3970591"/>
              <a:ext cx="96107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26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726185" y="3970591"/>
              <a:ext cx="7934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7" name="Google Shape;1487;p26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868013" y="3981259"/>
              <a:ext cx="65627" cy="13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8" name="Google Shape;1488;p26"/>
            <p:cNvSpPr/>
            <p:nvPr/>
          </p:nvSpPr>
          <p:spPr>
            <a:xfrm>
              <a:off x="954976" y="4088129"/>
              <a:ext cx="22860" cy="26034"/>
            </a:xfrm>
            <a:custGeom>
              <a:rect b="b" l="l" r="r" t="t"/>
              <a:pathLst>
                <a:path extrusionOk="0" h="26035" w="22859">
                  <a:moveTo>
                    <a:pt x="16763" y="26003"/>
                  </a:moveTo>
                  <a:lnTo>
                    <a:pt x="7619" y="26003"/>
                  </a:lnTo>
                  <a:lnTo>
                    <a:pt x="4571" y="24479"/>
                  </a:lnTo>
                  <a:lnTo>
                    <a:pt x="3047" y="22955"/>
                  </a:lnTo>
                  <a:lnTo>
                    <a:pt x="0" y="21431"/>
                  </a:lnTo>
                  <a:lnTo>
                    <a:pt x="0" y="4571"/>
                  </a:lnTo>
                  <a:lnTo>
                    <a:pt x="3047" y="3047"/>
                  </a:lnTo>
                  <a:lnTo>
                    <a:pt x="4571" y="1523"/>
                  </a:lnTo>
                  <a:lnTo>
                    <a:pt x="7619" y="0"/>
                  </a:lnTo>
                  <a:lnTo>
                    <a:pt x="16763" y="0"/>
                  </a:lnTo>
                  <a:lnTo>
                    <a:pt x="19811" y="1523"/>
                  </a:lnTo>
                  <a:lnTo>
                    <a:pt x="22859" y="4571"/>
                  </a:lnTo>
                  <a:lnTo>
                    <a:pt x="22859" y="12287"/>
                  </a:lnTo>
                  <a:lnTo>
                    <a:pt x="22859" y="21431"/>
                  </a:lnTo>
                  <a:lnTo>
                    <a:pt x="19811" y="24479"/>
                  </a:lnTo>
                  <a:lnTo>
                    <a:pt x="16763" y="2600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89" name="Google Shape;1489;p26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1012983" y="4005738"/>
              <a:ext cx="146399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26"/>
            <p:cNvSpPr/>
            <p:nvPr/>
          </p:nvSpPr>
          <p:spPr>
            <a:xfrm>
              <a:off x="1188427" y="3959707"/>
              <a:ext cx="73660" cy="154940"/>
            </a:xfrm>
            <a:custGeom>
              <a:rect b="b" l="l" r="r" t="t"/>
              <a:pathLst>
                <a:path extrusionOk="0" h="154939" w="73659">
                  <a:moveTo>
                    <a:pt x="21336" y="50609"/>
                  </a:moveTo>
                  <a:lnTo>
                    <a:pt x="19812" y="50609"/>
                  </a:lnTo>
                  <a:lnTo>
                    <a:pt x="19812" y="49085"/>
                  </a:lnTo>
                  <a:lnTo>
                    <a:pt x="18288" y="49085"/>
                  </a:lnTo>
                  <a:lnTo>
                    <a:pt x="16764" y="47561"/>
                  </a:lnTo>
                  <a:lnTo>
                    <a:pt x="6096" y="47561"/>
                  </a:lnTo>
                  <a:lnTo>
                    <a:pt x="4572" y="49085"/>
                  </a:lnTo>
                  <a:lnTo>
                    <a:pt x="3048" y="49085"/>
                  </a:lnTo>
                  <a:lnTo>
                    <a:pt x="3048" y="152908"/>
                  </a:lnTo>
                  <a:lnTo>
                    <a:pt x="4572" y="152908"/>
                  </a:lnTo>
                  <a:lnTo>
                    <a:pt x="6096" y="154432"/>
                  </a:lnTo>
                  <a:lnTo>
                    <a:pt x="16764" y="154432"/>
                  </a:lnTo>
                  <a:lnTo>
                    <a:pt x="16764" y="152908"/>
                  </a:lnTo>
                  <a:lnTo>
                    <a:pt x="19812" y="152908"/>
                  </a:lnTo>
                  <a:lnTo>
                    <a:pt x="19812" y="151384"/>
                  </a:lnTo>
                  <a:lnTo>
                    <a:pt x="21336" y="151384"/>
                  </a:lnTo>
                  <a:lnTo>
                    <a:pt x="21336" y="50609"/>
                  </a:lnTo>
                  <a:close/>
                </a:path>
                <a:path extrusionOk="0" h="154939" w="73659">
                  <a:moveTo>
                    <a:pt x="22860" y="13944"/>
                  </a:moveTo>
                  <a:lnTo>
                    <a:pt x="21336" y="10896"/>
                  </a:lnTo>
                  <a:lnTo>
                    <a:pt x="16764" y="6324"/>
                  </a:lnTo>
                  <a:lnTo>
                    <a:pt x="7620" y="6324"/>
                  </a:lnTo>
                  <a:lnTo>
                    <a:pt x="4572" y="7848"/>
                  </a:lnTo>
                  <a:lnTo>
                    <a:pt x="1524" y="10896"/>
                  </a:lnTo>
                  <a:lnTo>
                    <a:pt x="0" y="13944"/>
                  </a:lnTo>
                  <a:lnTo>
                    <a:pt x="0" y="21564"/>
                  </a:lnTo>
                  <a:lnTo>
                    <a:pt x="1524" y="24612"/>
                  </a:lnTo>
                  <a:lnTo>
                    <a:pt x="4572" y="27660"/>
                  </a:lnTo>
                  <a:lnTo>
                    <a:pt x="7620" y="29184"/>
                  </a:lnTo>
                  <a:lnTo>
                    <a:pt x="15240" y="29184"/>
                  </a:lnTo>
                  <a:lnTo>
                    <a:pt x="18288" y="27660"/>
                  </a:lnTo>
                  <a:lnTo>
                    <a:pt x="19812" y="26136"/>
                  </a:lnTo>
                  <a:lnTo>
                    <a:pt x="22860" y="24612"/>
                  </a:lnTo>
                  <a:lnTo>
                    <a:pt x="22860" y="13944"/>
                  </a:lnTo>
                  <a:close/>
                </a:path>
                <a:path extrusionOk="0" h="154939" w="73659">
                  <a:moveTo>
                    <a:pt x="70104" y="152908"/>
                  </a:moveTo>
                  <a:lnTo>
                    <a:pt x="57912" y="152908"/>
                  </a:lnTo>
                  <a:lnTo>
                    <a:pt x="57912" y="154432"/>
                  </a:lnTo>
                  <a:lnTo>
                    <a:pt x="68580" y="154432"/>
                  </a:lnTo>
                  <a:lnTo>
                    <a:pt x="70104" y="152908"/>
                  </a:lnTo>
                  <a:close/>
                </a:path>
                <a:path extrusionOk="0" h="154939" w="73659">
                  <a:moveTo>
                    <a:pt x="73152" y="1270"/>
                  </a:moveTo>
                  <a:lnTo>
                    <a:pt x="71628" y="1270"/>
                  </a:lnTo>
                  <a:lnTo>
                    <a:pt x="71628" y="0"/>
                  </a:lnTo>
                  <a:lnTo>
                    <a:pt x="55968" y="0"/>
                  </a:lnTo>
                  <a:lnTo>
                    <a:pt x="55968" y="1270"/>
                  </a:lnTo>
                  <a:lnTo>
                    <a:pt x="54864" y="1270"/>
                  </a:lnTo>
                  <a:lnTo>
                    <a:pt x="54864" y="152400"/>
                  </a:lnTo>
                  <a:lnTo>
                    <a:pt x="73152" y="152400"/>
                  </a:lnTo>
                  <a:lnTo>
                    <a:pt x="73152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1" name="Google Shape;1491;p26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1295209" y="3959701"/>
              <a:ext cx="924496" cy="1559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2" name="Google Shape;1492;p26"/>
            <p:cNvSpPr/>
            <p:nvPr/>
          </p:nvSpPr>
          <p:spPr>
            <a:xfrm>
              <a:off x="2291333" y="3956875"/>
              <a:ext cx="41275" cy="194310"/>
            </a:xfrm>
            <a:custGeom>
              <a:rect b="b" l="l" r="r" t="t"/>
              <a:pathLst>
                <a:path extrusionOk="0" h="194310" w="41275">
                  <a:moveTo>
                    <a:pt x="39719" y="1524"/>
                  </a:moveTo>
                  <a:lnTo>
                    <a:pt x="26003" y="1524"/>
                  </a:lnTo>
                  <a:lnTo>
                    <a:pt x="26003" y="0"/>
                  </a:lnTo>
                  <a:lnTo>
                    <a:pt x="39719" y="0"/>
                  </a:lnTo>
                  <a:lnTo>
                    <a:pt x="39719" y="1524"/>
                  </a:lnTo>
                  <a:close/>
                </a:path>
                <a:path extrusionOk="0" h="194310" w="41275">
                  <a:moveTo>
                    <a:pt x="41243" y="192309"/>
                  </a:moveTo>
                  <a:lnTo>
                    <a:pt x="24479" y="192309"/>
                  </a:lnTo>
                  <a:lnTo>
                    <a:pt x="21431" y="184689"/>
                  </a:lnTo>
                  <a:lnTo>
                    <a:pt x="16859" y="177069"/>
                  </a:lnTo>
                  <a:lnTo>
                    <a:pt x="13811" y="169449"/>
                  </a:lnTo>
                  <a:lnTo>
                    <a:pt x="12406" y="163710"/>
                  </a:lnTo>
                  <a:lnTo>
                    <a:pt x="10572" y="157829"/>
                  </a:lnTo>
                  <a:lnTo>
                    <a:pt x="6191" y="145065"/>
                  </a:lnTo>
                  <a:lnTo>
                    <a:pt x="1619" y="122110"/>
                  </a:lnTo>
                  <a:lnTo>
                    <a:pt x="1619" y="112966"/>
                  </a:lnTo>
                  <a:lnTo>
                    <a:pt x="0" y="105346"/>
                  </a:lnTo>
                  <a:lnTo>
                    <a:pt x="3143" y="71723"/>
                  </a:lnTo>
                  <a:lnTo>
                    <a:pt x="3143" y="64103"/>
                  </a:lnTo>
                  <a:lnTo>
                    <a:pt x="4667" y="56483"/>
                  </a:lnTo>
                  <a:lnTo>
                    <a:pt x="7715" y="48863"/>
                  </a:lnTo>
                  <a:lnTo>
                    <a:pt x="9120" y="42252"/>
                  </a:lnTo>
                  <a:lnTo>
                    <a:pt x="10953" y="36052"/>
                  </a:lnTo>
                  <a:lnTo>
                    <a:pt x="13073" y="30137"/>
                  </a:lnTo>
                  <a:lnTo>
                    <a:pt x="15335" y="24384"/>
                  </a:lnTo>
                  <a:lnTo>
                    <a:pt x="24479" y="1524"/>
                  </a:lnTo>
                  <a:lnTo>
                    <a:pt x="41243" y="1524"/>
                  </a:lnTo>
                  <a:lnTo>
                    <a:pt x="41243" y="4572"/>
                  </a:lnTo>
                  <a:lnTo>
                    <a:pt x="36052" y="15146"/>
                  </a:lnTo>
                  <a:lnTo>
                    <a:pt x="31718" y="26300"/>
                  </a:lnTo>
                  <a:lnTo>
                    <a:pt x="21050" y="73259"/>
                  </a:lnTo>
                  <a:lnTo>
                    <a:pt x="19942" y="97726"/>
                  </a:lnTo>
                  <a:lnTo>
                    <a:pt x="20119" y="105346"/>
                  </a:lnTo>
                  <a:lnTo>
                    <a:pt x="24479" y="143541"/>
                  </a:lnTo>
                  <a:lnTo>
                    <a:pt x="39719" y="189261"/>
                  </a:lnTo>
                  <a:lnTo>
                    <a:pt x="41243" y="190785"/>
                  </a:lnTo>
                  <a:lnTo>
                    <a:pt x="41243" y="192309"/>
                  </a:lnTo>
                  <a:close/>
                </a:path>
                <a:path extrusionOk="0" h="194310" w="41275">
                  <a:moveTo>
                    <a:pt x="39719" y="193833"/>
                  </a:moveTo>
                  <a:lnTo>
                    <a:pt x="26003" y="193833"/>
                  </a:lnTo>
                  <a:lnTo>
                    <a:pt x="26003" y="192309"/>
                  </a:lnTo>
                  <a:lnTo>
                    <a:pt x="39719" y="192309"/>
                  </a:lnTo>
                  <a:lnTo>
                    <a:pt x="39719" y="19383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3" name="Google Shape;1493;p26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353913" y="3967543"/>
              <a:ext cx="86963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26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2469832" y="3970591"/>
              <a:ext cx="7934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26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2579750" y="3969067"/>
              <a:ext cx="73152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6" name="Google Shape;1496;p26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2674334" y="3969067"/>
              <a:ext cx="314229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26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3041999" y="3969067"/>
              <a:ext cx="367569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Google Shape;1498;p26"/>
            <p:cNvSpPr/>
            <p:nvPr/>
          </p:nvSpPr>
          <p:spPr>
            <a:xfrm>
              <a:off x="3491960" y="3956875"/>
              <a:ext cx="41275" cy="194310"/>
            </a:xfrm>
            <a:custGeom>
              <a:rect b="b" l="l" r="r" t="t"/>
              <a:pathLst>
                <a:path extrusionOk="0" h="194310" w="41275">
                  <a:moveTo>
                    <a:pt x="39719" y="1524"/>
                  </a:moveTo>
                  <a:lnTo>
                    <a:pt x="26003" y="1524"/>
                  </a:lnTo>
                  <a:lnTo>
                    <a:pt x="26003" y="0"/>
                  </a:lnTo>
                  <a:lnTo>
                    <a:pt x="39719" y="0"/>
                  </a:lnTo>
                  <a:lnTo>
                    <a:pt x="39719" y="1524"/>
                  </a:lnTo>
                  <a:close/>
                </a:path>
                <a:path extrusionOk="0" h="194310" w="41275">
                  <a:moveTo>
                    <a:pt x="41243" y="192309"/>
                  </a:moveTo>
                  <a:lnTo>
                    <a:pt x="24479" y="192309"/>
                  </a:lnTo>
                  <a:lnTo>
                    <a:pt x="21431" y="184689"/>
                  </a:lnTo>
                  <a:lnTo>
                    <a:pt x="16764" y="177069"/>
                  </a:lnTo>
                  <a:lnTo>
                    <a:pt x="13716" y="169449"/>
                  </a:lnTo>
                  <a:lnTo>
                    <a:pt x="11668" y="163710"/>
                  </a:lnTo>
                  <a:lnTo>
                    <a:pt x="9906" y="157829"/>
                  </a:lnTo>
                  <a:lnTo>
                    <a:pt x="8143" y="151661"/>
                  </a:lnTo>
                  <a:lnTo>
                    <a:pt x="6096" y="145065"/>
                  </a:lnTo>
                  <a:lnTo>
                    <a:pt x="1524" y="122110"/>
                  </a:lnTo>
                  <a:lnTo>
                    <a:pt x="1524" y="112966"/>
                  </a:lnTo>
                  <a:lnTo>
                    <a:pt x="0" y="105346"/>
                  </a:lnTo>
                  <a:lnTo>
                    <a:pt x="54" y="96202"/>
                  </a:lnTo>
                  <a:lnTo>
                    <a:pt x="238" y="91051"/>
                  </a:lnTo>
                  <a:lnTo>
                    <a:pt x="1285" y="78344"/>
                  </a:lnTo>
                  <a:lnTo>
                    <a:pt x="1468" y="73259"/>
                  </a:lnTo>
                  <a:lnTo>
                    <a:pt x="1524" y="71723"/>
                  </a:lnTo>
                  <a:lnTo>
                    <a:pt x="4572" y="56483"/>
                  </a:lnTo>
                  <a:lnTo>
                    <a:pt x="7620" y="48863"/>
                  </a:lnTo>
                  <a:lnTo>
                    <a:pt x="9024" y="42252"/>
                  </a:lnTo>
                  <a:lnTo>
                    <a:pt x="10858" y="36052"/>
                  </a:lnTo>
                  <a:lnTo>
                    <a:pt x="12977" y="30137"/>
                  </a:lnTo>
                  <a:lnTo>
                    <a:pt x="15240" y="24384"/>
                  </a:lnTo>
                  <a:lnTo>
                    <a:pt x="18383" y="16764"/>
                  </a:lnTo>
                  <a:lnTo>
                    <a:pt x="24479" y="1524"/>
                  </a:lnTo>
                  <a:lnTo>
                    <a:pt x="41243" y="1524"/>
                  </a:lnTo>
                  <a:lnTo>
                    <a:pt x="41243" y="3048"/>
                  </a:lnTo>
                  <a:lnTo>
                    <a:pt x="39719" y="4572"/>
                  </a:lnTo>
                  <a:lnTo>
                    <a:pt x="35194" y="15146"/>
                  </a:lnTo>
                  <a:lnTo>
                    <a:pt x="22479" y="61818"/>
                  </a:lnTo>
                  <a:lnTo>
                    <a:pt x="19907" y="96202"/>
                  </a:lnTo>
                  <a:lnTo>
                    <a:pt x="20119" y="105346"/>
                  </a:lnTo>
                  <a:lnTo>
                    <a:pt x="20193" y="108515"/>
                  </a:lnTo>
                  <a:lnTo>
                    <a:pt x="27932" y="154971"/>
                  </a:lnTo>
                  <a:lnTo>
                    <a:pt x="39719" y="189261"/>
                  </a:lnTo>
                  <a:lnTo>
                    <a:pt x="39719" y="190785"/>
                  </a:lnTo>
                  <a:lnTo>
                    <a:pt x="41243" y="190785"/>
                  </a:lnTo>
                  <a:lnTo>
                    <a:pt x="41243" y="192309"/>
                  </a:lnTo>
                  <a:close/>
                </a:path>
                <a:path extrusionOk="0" h="194310" w="41275">
                  <a:moveTo>
                    <a:pt x="39719" y="193833"/>
                  </a:moveTo>
                  <a:lnTo>
                    <a:pt x="26003" y="193833"/>
                  </a:lnTo>
                  <a:lnTo>
                    <a:pt x="26003" y="192309"/>
                  </a:lnTo>
                  <a:lnTo>
                    <a:pt x="39719" y="192309"/>
                  </a:lnTo>
                  <a:lnTo>
                    <a:pt x="39719" y="19383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9" name="Google Shape;1499;p26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3563683" y="4005738"/>
              <a:ext cx="146494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0" name="Google Shape;1500;p26"/>
            <p:cNvSpPr/>
            <p:nvPr/>
          </p:nvSpPr>
          <p:spPr>
            <a:xfrm>
              <a:off x="3739134" y="3959707"/>
              <a:ext cx="71755" cy="154940"/>
            </a:xfrm>
            <a:custGeom>
              <a:rect b="b" l="l" r="r" t="t"/>
              <a:pathLst>
                <a:path extrusionOk="0" h="154939" w="71754">
                  <a:moveTo>
                    <a:pt x="19812" y="49085"/>
                  </a:moveTo>
                  <a:lnTo>
                    <a:pt x="16764" y="49085"/>
                  </a:lnTo>
                  <a:lnTo>
                    <a:pt x="16764" y="47561"/>
                  </a:lnTo>
                  <a:lnTo>
                    <a:pt x="4572" y="47561"/>
                  </a:lnTo>
                  <a:lnTo>
                    <a:pt x="4572" y="49085"/>
                  </a:lnTo>
                  <a:lnTo>
                    <a:pt x="3048" y="49085"/>
                  </a:lnTo>
                  <a:lnTo>
                    <a:pt x="1524" y="50609"/>
                  </a:lnTo>
                  <a:lnTo>
                    <a:pt x="1524" y="151384"/>
                  </a:lnTo>
                  <a:lnTo>
                    <a:pt x="3048" y="152908"/>
                  </a:lnTo>
                  <a:lnTo>
                    <a:pt x="4572" y="152908"/>
                  </a:lnTo>
                  <a:lnTo>
                    <a:pt x="6096" y="154432"/>
                  </a:lnTo>
                  <a:lnTo>
                    <a:pt x="15240" y="154432"/>
                  </a:lnTo>
                  <a:lnTo>
                    <a:pt x="16764" y="152908"/>
                  </a:lnTo>
                  <a:lnTo>
                    <a:pt x="19812" y="152908"/>
                  </a:lnTo>
                  <a:lnTo>
                    <a:pt x="19812" y="49085"/>
                  </a:lnTo>
                  <a:close/>
                </a:path>
                <a:path extrusionOk="0" h="154939" w="71754">
                  <a:moveTo>
                    <a:pt x="22860" y="13944"/>
                  </a:moveTo>
                  <a:lnTo>
                    <a:pt x="21336" y="10896"/>
                  </a:lnTo>
                  <a:lnTo>
                    <a:pt x="18288" y="7848"/>
                  </a:lnTo>
                  <a:lnTo>
                    <a:pt x="15240" y="6324"/>
                  </a:lnTo>
                  <a:lnTo>
                    <a:pt x="6096" y="6324"/>
                  </a:lnTo>
                  <a:lnTo>
                    <a:pt x="3048" y="7848"/>
                  </a:lnTo>
                  <a:lnTo>
                    <a:pt x="0" y="10896"/>
                  </a:lnTo>
                  <a:lnTo>
                    <a:pt x="0" y="24612"/>
                  </a:lnTo>
                  <a:lnTo>
                    <a:pt x="3048" y="27660"/>
                  </a:lnTo>
                  <a:lnTo>
                    <a:pt x="6096" y="29184"/>
                  </a:lnTo>
                  <a:lnTo>
                    <a:pt x="15240" y="29184"/>
                  </a:lnTo>
                  <a:lnTo>
                    <a:pt x="18288" y="27660"/>
                  </a:lnTo>
                  <a:lnTo>
                    <a:pt x="21336" y="24612"/>
                  </a:lnTo>
                  <a:lnTo>
                    <a:pt x="22860" y="21564"/>
                  </a:lnTo>
                  <a:lnTo>
                    <a:pt x="22860" y="13944"/>
                  </a:lnTo>
                  <a:close/>
                </a:path>
                <a:path extrusionOk="0" h="154939" w="71754">
                  <a:moveTo>
                    <a:pt x="68668" y="152908"/>
                  </a:moveTo>
                  <a:lnTo>
                    <a:pt x="56476" y="152908"/>
                  </a:lnTo>
                  <a:lnTo>
                    <a:pt x="58000" y="154432"/>
                  </a:lnTo>
                  <a:lnTo>
                    <a:pt x="67144" y="154432"/>
                  </a:lnTo>
                  <a:lnTo>
                    <a:pt x="68668" y="152908"/>
                  </a:lnTo>
                  <a:close/>
                </a:path>
                <a:path extrusionOk="0" h="154939" w="71754">
                  <a:moveTo>
                    <a:pt x="71716" y="1270"/>
                  </a:moveTo>
                  <a:lnTo>
                    <a:pt x="70599" y="1270"/>
                  </a:lnTo>
                  <a:lnTo>
                    <a:pt x="70599" y="0"/>
                  </a:lnTo>
                  <a:lnTo>
                    <a:pt x="54952" y="0"/>
                  </a:lnTo>
                  <a:lnTo>
                    <a:pt x="54952" y="1270"/>
                  </a:lnTo>
                  <a:lnTo>
                    <a:pt x="53428" y="1270"/>
                  </a:lnTo>
                  <a:lnTo>
                    <a:pt x="53428" y="151130"/>
                  </a:lnTo>
                  <a:lnTo>
                    <a:pt x="54952" y="151130"/>
                  </a:lnTo>
                  <a:lnTo>
                    <a:pt x="54952" y="152400"/>
                  </a:lnTo>
                  <a:lnTo>
                    <a:pt x="71716" y="152400"/>
                  </a:lnTo>
                  <a:lnTo>
                    <a:pt x="71716" y="151130"/>
                  </a:lnTo>
                  <a:lnTo>
                    <a:pt x="71716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01" name="Google Shape;1501;p26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3841337" y="3956875"/>
              <a:ext cx="874109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26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4796313" y="3970591"/>
              <a:ext cx="74771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26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4900041" y="3967543"/>
              <a:ext cx="241077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26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5168550" y="3970591"/>
              <a:ext cx="154114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6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5394388" y="3981259"/>
              <a:ext cx="64008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Google Shape;1506;p26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5485923" y="4005738"/>
              <a:ext cx="147922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26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5656706" y="4005738"/>
              <a:ext cx="7781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26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5757481" y="3956875"/>
              <a:ext cx="137255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26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145078" y="4240815"/>
              <a:ext cx="128002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26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300513" y="4243863"/>
              <a:ext cx="9458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1" name="Google Shape;1511;p26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425672" y="4243863"/>
              <a:ext cx="10982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26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562927" y="4243863"/>
              <a:ext cx="7934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26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672750" y="4243863"/>
              <a:ext cx="9458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4" name="Google Shape;1514;p26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845153" y="4242339"/>
              <a:ext cx="198310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Google Shape;1515;p26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1102995" y="4254626"/>
              <a:ext cx="65532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6" name="Google Shape;1516;p26"/>
            <p:cNvSpPr/>
            <p:nvPr/>
          </p:nvSpPr>
          <p:spPr>
            <a:xfrm>
              <a:off x="1189862" y="4361497"/>
              <a:ext cx="24765" cy="26034"/>
            </a:xfrm>
            <a:custGeom>
              <a:rect b="b" l="l" r="r" t="t"/>
              <a:pathLst>
                <a:path extrusionOk="0" h="26035" w="24765">
                  <a:moveTo>
                    <a:pt x="16859" y="25907"/>
                  </a:moveTo>
                  <a:lnTo>
                    <a:pt x="7715" y="25907"/>
                  </a:lnTo>
                  <a:lnTo>
                    <a:pt x="4571" y="24383"/>
                  </a:lnTo>
                  <a:lnTo>
                    <a:pt x="1523" y="21335"/>
                  </a:lnTo>
                  <a:lnTo>
                    <a:pt x="0" y="18287"/>
                  </a:lnTo>
                  <a:lnTo>
                    <a:pt x="0" y="7619"/>
                  </a:lnTo>
                  <a:lnTo>
                    <a:pt x="1523" y="4571"/>
                  </a:lnTo>
                  <a:lnTo>
                    <a:pt x="4571" y="1523"/>
                  </a:lnTo>
                  <a:lnTo>
                    <a:pt x="7715" y="0"/>
                  </a:lnTo>
                  <a:lnTo>
                    <a:pt x="16859" y="0"/>
                  </a:lnTo>
                  <a:lnTo>
                    <a:pt x="19907" y="1523"/>
                  </a:lnTo>
                  <a:lnTo>
                    <a:pt x="22955" y="4571"/>
                  </a:lnTo>
                  <a:lnTo>
                    <a:pt x="24479" y="7619"/>
                  </a:lnTo>
                  <a:lnTo>
                    <a:pt x="24479" y="12191"/>
                  </a:lnTo>
                  <a:lnTo>
                    <a:pt x="24479" y="18287"/>
                  </a:lnTo>
                  <a:lnTo>
                    <a:pt x="22955" y="21335"/>
                  </a:lnTo>
                  <a:lnTo>
                    <a:pt x="19907" y="24383"/>
                  </a:lnTo>
                  <a:lnTo>
                    <a:pt x="16859" y="2590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17" name="Google Shape;1517;p26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1247870" y="4279011"/>
              <a:ext cx="146494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p26"/>
            <p:cNvSpPr/>
            <p:nvPr/>
          </p:nvSpPr>
          <p:spPr>
            <a:xfrm>
              <a:off x="1423314" y="4233201"/>
              <a:ext cx="73660" cy="154305"/>
            </a:xfrm>
            <a:custGeom>
              <a:rect b="b" l="l" r="r" t="t"/>
              <a:pathLst>
                <a:path extrusionOk="0" h="154304" w="73659">
                  <a:moveTo>
                    <a:pt x="21336" y="48869"/>
                  </a:moveTo>
                  <a:lnTo>
                    <a:pt x="19812" y="48869"/>
                  </a:lnTo>
                  <a:lnTo>
                    <a:pt x="18288" y="47345"/>
                  </a:lnTo>
                  <a:lnTo>
                    <a:pt x="6096" y="47345"/>
                  </a:lnTo>
                  <a:lnTo>
                    <a:pt x="4572" y="48869"/>
                  </a:lnTo>
                  <a:lnTo>
                    <a:pt x="3048" y="48869"/>
                  </a:lnTo>
                  <a:lnTo>
                    <a:pt x="3048" y="152692"/>
                  </a:lnTo>
                  <a:lnTo>
                    <a:pt x="7620" y="152692"/>
                  </a:lnTo>
                  <a:lnTo>
                    <a:pt x="9144" y="154216"/>
                  </a:lnTo>
                  <a:lnTo>
                    <a:pt x="15240" y="154216"/>
                  </a:lnTo>
                  <a:lnTo>
                    <a:pt x="16764" y="152692"/>
                  </a:lnTo>
                  <a:lnTo>
                    <a:pt x="19812" y="152692"/>
                  </a:lnTo>
                  <a:lnTo>
                    <a:pt x="21336" y="151168"/>
                  </a:lnTo>
                  <a:lnTo>
                    <a:pt x="21336" y="48869"/>
                  </a:lnTo>
                  <a:close/>
                </a:path>
                <a:path extrusionOk="0" h="154304" w="73659">
                  <a:moveTo>
                    <a:pt x="22860" y="10668"/>
                  </a:moveTo>
                  <a:lnTo>
                    <a:pt x="19812" y="7620"/>
                  </a:lnTo>
                  <a:lnTo>
                    <a:pt x="16764" y="6096"/>
                  </a:lnTo>
                  <a:lnTo>
                    <a:pt x="7620" y="6096"/>
                  </a:lnTo>
                  <a:lnTo>
                    <a:pt x="4572" y="7620"/>
                  </a:lnTo>
                  <a:lnTo>
                    <a:pt x="1524" y="10668"/>
                  </a:lnTo>
                  <a:lnTo>
                    <a:pt x="0" y="13716"/>
                  </a:lnTo>
                  <a:lnTo>
                    <a:pt x="0" y="21437"/>
                  </a:lnTo>
                  <a:lnTo>
                    <a:pt x="1524" y="24485"/>
                  </a:lnTo>
                  <a:lnTo>
                    <a:pt x="4572" y="27533"/>
                  </a:lnTo>
                  <a:lnTo>
                    <a:pt x="7620" y="29057"/>
                  </a:lnTo>
                  <a:lnTo>
                    <a:pt x="16764" y="29057"/>
                  </a:lnTo>
                  <a:lnTo>
                    <a:pt x="19812" y="27533"/>
                  </a:lnTo>
                  <a:lnTo>
                    <a:pt x="22860" y="24485"/>
                  </a:lnTo>
                  <a:lnTo>
                    <a:pt x="22860" y="10668"/>
                  </a:lnTo>
                  <a:close/>
                </a:path>
                <a:path extrusionOk="0" h="154304" w="73659">
                  <a:moveTo>
                    <a:pt x="73240" y="1524"/>
                  </a:moveTo>
                  <a:lnTo>
                    <a:pt x="71716" y="0"/>
                  </a:lnTo>
                  <a:lnTo>
                    <a:pt x="56476" y="0"/>
                  </a:lnTo>
                  <a:lnTo>
                    <a:pt x="56476" y="1524"/>
                  </a:lnTo>
                  <a:lnTo>
                    <a:pt x="54952" y="1524"/>
                  </a:lnTo>
                  <a:lnTo>
                    <a:pt x="54952" y="151168"/>
                  </a:lnTo>
                  <a:lnTo>
                    <a:pt x="56476" y="152692"/>
                  </a:lnTo>
                  <a:lnTo>
                    <a:pt x="59524" y="152692"/>
                  </a:lnTo>
                  <a:lnTo>
                    <a:pt x="61048" y="154216"/>
                  </a:lnTo>
                  <a:lnTo>
                    <a:pt x="67144" y="154216"/>
                  </a:lnTo>
                  <a:lnTo>
                    <a:pt x="68668" y="152692"/>
                  </a:lnTo>
                  <a:lnTo>
                    <a:pt x="73240" y="152692"/>
                  </a:lnTo>
                  <a:lnTo>
                    <a:pt x="73240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19" name="Google Shape;1519;p26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1531620" y="4233195"/>
              <a:ext cx="81162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0" name="Google Shape;1520;p26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2419540" y="4243863"/>
              <a:ext cx="10982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Google Shape;1521;p26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2556795" y="4240815"/>
              <a:ext cx="353948" cy="177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2" name="Google Shape;1522;p26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6653783" y="1569720"/>
              <a:ext cx="2702051" cy="4594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3" name="Google Shape;1523;p26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27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1529" name="Google Shape;152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" y="1056131"/>
              <a:ext cx="10043160" cy="5660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0" name="Google Shape;1530;p27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7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7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3" name="Google Shape;1533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919" y="2268188"/>
              <a:ext cx="109823" cy="16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4" name="Google Shape;1534;p27"/>
            <p:cNvSpPr/>
            <p:nvPr/>
          </p:nvSpPr>
          <p:spPr>
            <a:xfrm>
              <a:off x="248697" y="2393346"/>
              <a:ext cx="36830" cy="38735"/>
            </a:xfrm>
            <a:custGeom>
              <a:rect b="b" l="l" r="r" t="t"/>
              <a:pathLst>
                <a:path extrusionOk="0" h="38735" w="36829">
                  <a:moveTo>
                    <a:pt x="24383" y="38195"/>
                  </a:moveTo>
                  <a:lnTo>
                    <a:pt x="10667" y="38195"/>
                  </a:lnTo>
                  <a:lnTo>
                    <a:pt x="6095" y="36671"/>
                  </a:lnTo>
                  <a:lnTo>
                    <a:pt x="3047" y="35147"/>
                  </a:lnTo>
                  <a:lnTo>
                    <a:pt x="1523" y="32099"/>
                  </a:lnTo>
                  <a:lnTo>
                    <a:pt x="0" y="27527"/>
                  </a:lnTo>
                  <a:lnTo>
                    <a:pt x="0" y="12287"/>
                  </a:lnTo>
                  <a:lnTo>
                    <a:pt x="1523" y="7715"/>
                  </a:lnTo>
                  <a:lnTo>
                    <a:pt x="3047" y="4667"/>
                  </a:lnTo>
                  <a:lnTo>
                    <a:pt x="6095" y="1523"/>
                  </a:lnTo>
                  <a:lnTo>
                    <a:pt x="10667" y="0"/>
                  </a:lnTo>
                  <a:lnTo>
                    <a:pt x="24383" y="0"/>
                  </a:lnTo>
                  <a:lnTo>
                    <a:pt x="30479" y="1523"/>
                  </a:lnTo>
                  <a:lnTo>
                    <a:pt x="32003" y="4667"/>
                  </a:lnTo>
                  <a:lnTo>
                    <a:pt x="35051" y="7715"/>
                  </a:lnTo>
                  <a:lnTo>
                    <a:pt x="36575" y="12287"/>
                  </a:lnTo>
                  <a:lnTo>
                    <a:pt x="36575" y="19907"/>
                  </a:lnTo>
                  <a:lnTo>
                    <a:pt x="36575" y="27527"/>
                  </a:lnTo>
                  <a:lnTo>
                    <a:pt x="35051" y="32099"/>
                  </a:lnTo>
                  <a:lnTo>
                    <a:pt x="32003" y="35147"/>
                  </a:lnTo>
                  <a:lnTo>
                    <a:pt x="28955" y="36671"/>
                  </a:lnTo>
                  <a:lnTo>
                    <a:pt x="24383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5" name="Google Shape;153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6808" y="2271236"/>
              <a:ext cx="88487" cy="160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Google Shape;1536;p27"/>
            <p:cNvSpPr/>
            <p:nvPr/>
          </p:nvSpPr>
          <p:spPr>
            <a:xfrm>
              <a:off x="488156" y="2263616"/>
              <a:ext cx="35560" cy="168275"/>
            </a:xfrm>
            <a:custGeom>
              <a:rect b="b" l="l" r="r" t="t"/>
              <a:pathLst>
                <a:path extrusionOk="0" h="168275" w="35559">
                  <a:moveTo>
                    <a:pt x="24384" y="48863"/>
                  </a:moveTo>
                  <a:lnTo>
                    <a:pt x="9144" y="48863"/>
                  </a:lnTo>
                  <a:lnTo>
                    <a:pt x="12192" y="47339"/>
                  </a:lnTo>
                  <a:lnTo>
                    <a:pt x="22860" y="47339"/>
                  </a:lnTo>
                  <a:lnTo>
                    <a:pt x="24384" y="48863"/>
                  </a:lnTo>
                  <a:close/>
                </a:path>
                <a:path extrusionOk="0" h="168275" w="35559">
                  <a:moveTo>
                    <a:pt x="30575" y="166401"/>
                  </a:moveTo>
                  <a:lnTo>
                    <a:pt x="4572" y="166401"/>
                  </a:lnTo>
                  <a:lnTo>
                    <a:pt x="1524" y="163353"/>
                  </a:lnTo>
                  <a:lnTo>
                    <a:pt x="1524" y="51911"/>
                  </a:lnTo>
                  <a:lnTo>
                    <a:pt x="4572" y="48863"/>
                  </a:lnTo>
                  <a:lnTo>
                    <a:pt x="29051" y="48863"/>
                  </a:lnTo>
                  <a:lnTo>
                    <a:pt x="30575" y="50387"/>
                  </a:lnTo>
                  <a:lnTo>
                    <a:pt x="32099" y="50387"/>
                  </a:lnTo>
                  <a:lnTo>
                    <a:pt x="32099" y="164877"/>
                  </a:lnTo>
                  <a:lnTo>
                    <a:pt x="30575" y="166401"/>
                  </a:lnTo>
                  <a:close/>
                </a:path>
                <a:path extrusionOk="0" h="168275" w="35559">
                  <a:moveTo>
                    <a:pt x="24384" y="167925"/>
                  </a:moveTo>
                  <a:lnTo>
                    <a:pt x="9144" y="167925"/>
                  </a:lnTo>
                  <a:lnTo>
                    <a:pt x="7620" y="166401"/>
                  </a:lnTo>
                  <a:lnTo>
                    <a:pt x="27527" y="166401"/>
                  </a:lnTo>
                  <a:lnTo>
                    <a:pt x="24384" y="167925"/>
                  </a:lnTo>
                  <a:close/>
                </a:path>
                <a:path extrusionOk="0" h="168275" w="35559">
                  <a:moveTo>
                    <a:pt x="24384" y="32099"/>
                  </a:moveTo>
                  <a:lnTo>
                    <a:pt x="10668" y="32099"/>
                  </a:lnTo>
                  <a:lnTo>
                    <a:pt x="6096" y="30575"/>
                  </a:lnTo>
                  <a:lnTo>
                    <a:pt x="3048" y="28956"/>
                  </a:lnTo>
                  <a:lnTo>
                    <a:pt x="0" y="25908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9051" y="1524"/>
                  </a:lnTo>
                  <a:lnTo>
                    <a:pt x="32099" y="3048"/>
                  </a:lnTo>
                  <a:lnTo>
                    <a:pt x="35147" y="9143"/>
                  </a:lnTo>
                  <a:lnTo>
                    <a:pt x="35147" y="21336"/>
                  </a:lnTo>
                  <a:lnTo>
                    <a:pt x="33623" y="25908"/>
                  </a:lnTo>
                  <a:lnTo>
                    <a:pt x="30575" y="28956"/>
                  </a:lnTo>
                  <a:lnTo>
                    <a:pt x="29051" y="30575"/>
                  </a:lnTo>
                  <a:lnTo>
                    <a:pt x="24384" y="32099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7" name="Google Shape;1537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2259" y="2309431"/>
              <a:ext cx="10525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1894" y="2259044"/>
              <a:ext cx="111347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9" name="Google Shape;1539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7157" y="2259044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06953" y="2309431"/>
              <a:ext cx="311116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1" name="Google Shape;1541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97412" y="2309431"/>
              <a:ext cx="173926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Google Shape;1542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5467" y="2309431"/>
              <a:ext cx="89901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00295" y="2310955"/>
              <a:ext cx="10525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4" name="Google Shape;1544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42896" y="2259044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024443" y="2281904"/>
              <a:ext cx="806958" cy="1511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6" name="Google Shape;1546;p27"/>
            <p:cNvSpPr/>
            <p:nvPr/>
          </p:nvSpPr>
          <p:spPr>
            <a:xfrm>
              <a:off x="2906172" y="2263616"/>
              <a:ext cx="35560" cy="168275"/>
            </a:xfrm>
            <a:custGeom>
              <a:rect b="b" l="l" r="r" t="t"/>
              <a:pathLst>
                <a:path extrusionOk="0" h="168275" w="35560">
                  <a:moveTo>
                    <a:pt x="24384" y="48863"/>
                  </a:moveTo>
                  <a:lnTo>
                    <a:pt x="9144" y="48863"/>
                  </a:lnTo>
                  <a:lnTo>
                    <a:pt x="12192" y="47339"/>
                  </a:lnTo>
                  <a:lnTo>
                    <a:pt x="22860" y="47339"/>
                  </a:lnTo>
                  <a:lnTo>
                    <a:pt x="24384" y="48863"/>
                  </a:lnTo>
                  <a:close/>
                </a:path>
                <a:path extrusionOk="0" h="168275" w="35560">
                  <a:moveTo>
                    <a:pt x="30480" y="166401"/>
                  </a:moveTo>
                  <a:lnTo>
                    <a:pt x="3048" y="166401"/>
                  </a:lnTo>
                  <a:lnTo>
                    <a:pt x="3048" y="164877"/>
                  </a:lnTo>
                  <a:lnTo>
                    <a:pt x="1524" y="163353"/>
                  </a:lnTo>
                  <a:lnTo>
                    <a:pt x="1524" y="51911"/>
                  </a:lnTo>
                  <a:lnTo>
                    <a:pt x="4572" y="48863"/>
                  </a:lnTo>
                  <a:lnTo>
                    <a:pt x="28956" y="48863"/>
                  </a:lnTo>
                  <a:lnTo>
                    <a:pt x="30480" y="50387"/>
                  </a:lnTo>
                  <a:lnTo>
                    <a:pt x="32004" y="50387"/>
                  </a:lnTo>
                  <a:lnTo>
                    <a:pt x="32004" y="164877"/>
                  </a:lnTo>
                  <a:lnTo>
                    <a:pt x="30480" y="166401"/>
                  </a:lnTo>
                  <a:close/>
                </a:path>
                <a:path extrusionOk="0" h="168275" w="35560">
                  <a:moveTo>
                    <a:pt x="24384" y="167925"/>
                  </a:moveTo>
                  <a:lnTo>
                    <a:pt x="9144" y="167925"/>
                  </a:lnTo>
                  <a:lnTo>
                    <a:pt x="7620" y="166401"/>
                  </a:lnTo>
                  <a:lnTo>
                    <a:pt x="25908" y="166401"/>
                  </a:lnTo>
                  <a:lnTo>
                    <a:pt x="24384" y="167925"/>
                  </a:lnTo>
                  <a:close/>
                </a:path>
                <a:path extrusionOk="0" h="168275" w="35560">
                  <a:moveTo>
                    <a:pt x="24384" y="32099"/>
                  </a:moveTo>
                  <a:lnTo>
                    <a:pt x="10668" y="32099"/>
                  </a:lnTo>
                  <a:lnTo>
                    <a:pt x="6096" y="30575"/>
                  </a:lnTo>
                  <a:lnTo>
                    <a:pt x="3048" y="28956"/>
                  </a:lnTo>
                  <a:lnTo>
                    <a:pt x="0" y="25908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3048"/>
                  </a:lnTo>
                  <a:lnTo>
                    <a:pt x="35052" y="9143"/>
                  </a:lnTo>
                  <a:lnTo>
                    <a:pt x="35052" y="21336"/>
                  </a:lnTo>
                  <a:lnTo>
                    <a:pt x="33528" y="25908"/>
                  </a:lnTo>
                  <a:lnTo>
                    <a:pt x="30480" y="28956"/>
                  </a:lnTo>
                  <a:lnTo>
                    <a:pt x="28956" y="30575"/>
                  </a:lnTo>
                  <a:lnTo>
                    <a:pt x="24384" y="32099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47" name="Google Shape;1547;p2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964180" y="2309431"/>
              <a:ext cx="8391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8" name="Google Shape;1548;p2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121247" y="2309431"/>
              <a:ext cx="8391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228022" y="2309431"/>
              <a:ext cx="238029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0" name="Google Shape;1550;p2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490436" y="2281904"/>
              <a:ext cx="201358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1" name="Google Shape;1551;p2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768090" y="2259044"/>
              <a:ext cx="238029" cy="215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2" name="Google Shape;1552;p2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071747" y="2309431"/>
              <a:ext cx="10829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3" name="Google Shape;1553;p2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02906" y="2309431"/>
              <a:ext cx="9915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4" name="Google Shape;1554;p2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323397" y="2309431"/>
              <a:ext cx="90011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5" name="Google Shape;1555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34840" y="2259044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6" name="Google Shape;1556;p2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622387" y="2281904"/>
              <a:ext cx="968787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661348" y="2309431"/>
              <a:ext cx="117421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8" name="Google Shape;1558;p2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5804725" y="2309431"/>
              <a:ext cx="10525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9" name="Google Shape;1559;p2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986271" y="2260568"/>
              <a:ext cx="749046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0" name="Google Shape;1560;p2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68509" y="2794920"/>
              <a:ext cx="1688782" cy="146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1" name="Google Shape;1561;p27"/>
            <p:cNvSpPr/>
            <p:nvPr/>
          </p:nvSpPr>
          <p:spPr>
            <a:xfrm>
              <a:off x="1960333" y="2964471"/>
              <a:ext cx="113030" cy="13970"/>
            </a:xfrm>
            <a:custGeom>
              <a:rect b="b" l="l" r="r" t="t"/>
              <a:pathLst>
                <a:path extrusionOk="0" h="13969" w="113030">
                  <a:moveTo>
                    <a:pt x="112877" y="1270"/>
                  </a:moveTo>
                  <a:lnTo>
                    <a:pt x="111353" y="1270"/>
                  </a:lnTo>
                  <a:lnTo>
                    <a:pt x="111353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1143" y="1270"/>
                  </a:lnTo>
                  <a:lnTo>
                    <a:pt x="1143" y="2540"/>
                  </a:lnTo>
                  <a:lnTo>
                    <a:pt x="0" y="2540"/>
                  </a:lnTo>
                  <a:lnTo>
                    <a:pt x="0" y="13970"/>
                  </a:lnTo>
                  <a:lnTo>
                    <a:pt x="112877" y="13970"/>
                  </a:lnTo>
                  <a:lnTo>
                    <a:pt x="112877" y="2540"/>
                  </a:lnTo>
                  <a:lnTo>
                    <a:pt x="112877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62" name="Google Shape;1562;p2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-910" y="4398073"/>
              <a:ext cx="3331231" cy="2328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3" name="Google Shape;1563;p27"/>
            <p:cNvSpPr/>
            <p:nvPr/>
          </p:nvSpPr>
          <p:spPr>
            <a:xfrm>
              <a:off x="1961223" y="2793402"/>
              <a:ext cx="147320" cy="186690"/>
            </a:xfrm>
            <a:custGeom>
              <a:rect b="b" l="l" r="r" t="t"/>
              <a:pathLst>
                <a:path extrusionOk="0" h="186689" w="147319">
                  <a:moveTo>
                    <a:pt x="110464" y="185039"/>
                  </a:moveTo>
                  <a:lnTo>
                    <a:pt x="0" y="185039"/>
                  </a:lnTo>
                  <a:lnTo>
                    <a:pt x="0" y="186309"/>
                  </a:lnTo>
                  <a:lnTo>
                    <a:pt x="110464" y="186309"/>
                  </a:lnTo>
                  <a:lnTo>
                    <a:pt x="110464" y="185039"/>
                  </a:lnTo>
                  <a:close/>
                </a:path>
                <a:path extrusionOk="0" h="186689" w="147319">
                  <a:moveTo>
                    <a:pt x="143992" y="41236"/>
                  </a:moveTo>
                  <a:lnTo>
                    <a:pt x="139420" y="41236"/>
                  </a:lnTo>
                  <a:lnTo>
                    <a:pt x="137896" y="39712"/>
                  </a:lnTo>
                  <a:lnTo>
                    <a:pt x="133324" y="39712"/>
                  </a:lnTo>
                  <a:lnTo>
                    <a:pt x="131800" y="41236"/>
                  </a:lnTo>
                  <a:lnTo>
                    <a:pt x="127228" y="41236"/>
                  </a:lnTo>
                  <a:lnTo>
                    <a:pt x="127228" y="42760"/>
                  </a:lnTo>
                  <a:lnTo>
                    <a:pt x="125704" y="42760"/>
                  </a:lnTo>
                  <a:lnTo>
                    <a:pt x="125704" y="143535"/>
                  </a:lnTo>
                  <a:lnTo>
                    <a:pt x="127228" y="143535"/>
                  </a:lnTo>
                  <a:lnTo>
                    <a:pt x="127228" y="145059"/>
                  </a:lnTo>
                  <a:lnTo>
                    <a:pt x="128752" y="145059"/>
                  </a:lnTo>
                  <a:lnTo>
                    <a:pt x="128752" y="146583"/>
                  </a:lnTo>
                  <a:lnTo>
                    <a:pt x="142468" y="146583"/>
                  </a:lnTo>
                  <a:lnTo>
                    <a:pt x="142468" y="145059"/>
                  </a:lnTo>
                  <a:lnTo>
                    <a:pt x="143992" y="145059"/>
                  </a:lnTo>
                  <a:lnTo>
                    <a:pt x="143992" y="41236"/>
                  </a:lnTo>
                  <a:close/>
                </a:path>
                <a:path extrusionOk="0" h="186689" w="147319">
                  <a:moveTo>
                    <a:pt x="147129" y="6096"/>
                  </a:moveTo>
                  <a:lnTo>
                    <a:pt x="145605" y="3048"/>
                  </a:lnTo>
                  <a:lnTo>
                    <a:pt x="143992" y="1524"/>
                  </a:lnTo>
                  <a:lnTo>
                    <a:pt x="142468" y="0"/>
                  </a:lnTo>
                  <a:lnTo>
                    <a:pt x="128752" y="0"/>
                  </a:lnTo>
                  <a:lnTo>
                    <a:pt x="125704" y="3048"/>
                  </a:lnTo>
                  <a:lnTo>
                    <a:pt x="124180" y="6096"/>
                  </a:lnTo>
                  <a:lnTo>
                    <a:pt x="124180" y="15240"/>
                  </a:lnTo>
                  <a:lnTo>
                    <a:pt x="125704" y="18376"/>
                  </a:lnTo>
                  <a:lnTo>
                    <a:pt x="128752" y="21424"/>
                  </a:lnTo>
                  <a:lnTo>
                    <a:pt x="139420" y="21424"/>
                  </a:lnTo>
                  <a:lnTo>
                    <a:pt x="142468" y="19900"/>
                  </a:lnTo>
                  <a:lnTo>
                    <a:pt x="143992" y="18376"/>
                  </a:lnTo>
                  <a:lnTo>
                    <a:pt x="145605" y="16852"/>
                  </a:lnTo>
                  <a:lnTo>
                    <a:pt x="147129" y="15240"/>
                  </a:lnTo>
                  <a:lnTo>
                    <a:pt x="147129" y="609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64" name="Google Shape;1564;p2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132742" y="2785776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5" name="Google Shape;1565;p27"/>
            <p:cNvSpPr/>
            <p:nvPr/>
          </p:nvSpPr>
          <p:spPr>
            <a:xfrm>
              <a:off x="2248661" y="2914078"/>
              <a:ext cx="36830" cy="56515"/>
            </a:xfrm>
            <a:custGeom>
              <a:rect b="b" l="l" r="r" t="t"/>
              <a:pathLst>
                <a:path extrusionOk="0" h="56514" w="36830">
                  <a:moveTo>
                    <a:pt x="30480" y="1524"/>
                  </a:moveTo>
                  <a:lnTo>
                    <a:pt x="21336" y="1524"/>
                  </a:lnTo>
                  <a:lnTo>
                    <a:pt x="22860" y="0"/>
                  </a:lnTo>
                  <a:lnTo>
                    <a:pt x="28956" y="0"/>
                  </a:lnTo>
                  <a:lnTo>
                    <a:pt x="30480" y="1524"/>
                  </a:lnTo>
                  <a:close/>
                </a:path>
                <a:path extrusionOk="0" h="56514" w="36830">
                  <a:moveTo>
                    <a:pt x="12192" y="56483"/>
                  </a:moveTo>
                  <a:lnTo>
                    <a:pt x="0" y="56483"/>
                  </a:lnTo>
                  <a:lnTo>
                    <a:pt x="0" y="53435"/>
                  </a:lnTo>
                  <a:lnTo>
                    <a:pt x="15240" y="22860"/>
                  </a:lnTo>
                  <a:lnTo>
                    <a:pt x="15240" y="3048"/>
                  </a:lnTo>
                  <a:lnTo>
                    <a:pt x="16764" y="3048"/>
                  </a:lnTo>
                  <a:lnTo>
                    <a:pt x="16764" y="1524"/>
                  </a:lnTo>
                  <a:lnTo>
                    <a:pt x="33528" y="1524"/>
                  </a:lnTo>
                  <a:lnTo>
                    <a:pt x="35052" y="3048"/>
                  </a:lnTo>
                  <a:lnTo>
                    <a:pt x="35052" y="4572"/>
                  </a:lnTo>
                  <a:lnTo>
                    <a:pt x="36576" y="6096"/>
                  </a:lnTo>
                  <a:lnTo>
                    <a:pt x="36576" y="13716"/>
                  </a:lnTo>
                  <a:lnTo>
                    <a:pt x="35052" y="15240"/>
                  </a:lnTo>
                  <a:lnTo>
                    <a:pt x="35052" y="21336"/>
                  </a:lnTo>
                  <a:lnTo>
                    <a:pt x="33528" y="22860"/>
                  </a:lnTo>
                  <a:lnTo>
                    <a:pt x="33528" y="24384"/>
                  </a:lnTo>
                  <a:lnTo>
                    <a:pt x="32004" y="25908"/>
                  </a:lnTo>
                  <a:lnTo>
                    <a:pt x="32004" y="27432"/>
                  </a:lnTo>
                  <a:lnTo>
                    <a:pt x="30480" y="28956"/>
                  </a:lnTo>
                  <a:lnTo>
                    <a:pt x="28956" y="32004"/>
                  </a:lnTo>
                  <a:lnTo>
                    <a:pt x="13716" y="53435"/>
                  </a:lnTo>
                  <a:lnTo>
                    <a:pt x="13716" y="54959"/>
                  </a:lnTo>
                  <a:lnTo>
                    <a:pt x="12192" y="564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66" name="Google Shape;1566;p2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70033" y="3049904"/>
              <a:ext cx="2030539" cy="196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7" name="Google Shape;1567;p27"/>
            <p:cNvSpPr/>
            <p:nvPr/>
          </p:nvSpPr>
          <p:spPr>
            <a:xfrm>
              <a:off x="2381339" y="3052965"/>
              <a:ext cx="71755" cy="186690"/>
            </a:xfrm>
            <a:custGeom>
              <a:rect b="b" l="l" r="r" t="t"/>
              <a:pathLst>
                <a:path extrusionOk="0" h="186689" w="71755">
                  <a:moveTo>
                    <a:pt x="18376" y="1524"/>
                  </a:moveTo>
                  <a:lnTo>
                    <a:pt x="16852" y="1524"/>
                  </a:lnTo>
                  <a:lnTo>
                    <a:pt x="15328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3048"/>
                  </a:lnTo>
                  <a:lnTo>
                    <a:pt x="1524" y="54952"/>
                  </a:lnTo>
                  <a:lnTo>
                    <a:pt x="1524" y="56476"/>
                  </a:lnTo>
                  <a:lnTo>
                    <a:pt x="3048" y="56476"/>
                  </a:lnTo>
                  <a:lnTo>
                    <a:pt x="3048" y="58000"/>
                  </a:lnTo>
                  <a:lnTo>
                    <a:pt x="13804" y="58000"/>
                  </a:lnTo>
                  <a:lnTo>
                    <a:pt x="16852" y="54952"/>
                  </a:lnTo>
                  <a:lnTo>
                    <a:pt x="18376" y="3048"/>
                  </a:lnTo>
                  <a:lnTo>
                    <a:pt x="18376" y="1524"/>
                  </a:lnTo>
                  <a:close/>
                </a:path>
                <a:path extrusionOk="0" h="186689" w="71755">
                  <a:moveTo>
                    <a:pt x="71729" y="132867"/>
                  </a:moveTo>
                  <a:lnTo>
                    <a:pt x="68681" y="129819"/>
                  </a:lnTo>
                  <a:lnTo>
                    <a:pt x="54965" y="129819"/>
                  </a:lnTo>
                  <a:lnTo>
                    <a:pt x="51917" y="132867"/>
                  </a:lnTo>
                  <a:lnTo>
                    <a:pt x="51917" y="134391"/>
                  </a:lnTo>
                  <a:lnTo>
                    <a:pt x="50393" y="135915"/>
                  </a:lnTo>
                  <a:lnTo>
                    <a:pt x="50393" y="152679"/>
                  </a:lnTo>
                  <a:lnTo>
                    <a:pt x="36677" y="183248"/>
                  </a:lnTo>
                  <a:lnTo>
                    <a:pt x="36677" y="186296"/>
                  </a:lnTo>
                  <a:lnTo>
                    <a:pt x="47345" y="186296"/>
                  </a:lnTo>
                  <a:lnTo>
                    <a:pt x="47345" y="184772"/>
                  </a:lnTo>
                  <a:lnTo>
                    <a:pt x="50393" y="184772"/>
                  </a:lnTo>
                  <a:lnTo>
                    <a:pt x="50393" y="183248"/>
                  </a:lnTo>
                  <a:lnTo>
                    <a:pt x="65633" y="160299"/>
                  </a:lnTo>
                  <a:lnTo>
                    <a:pt x="67157" y="158775"/>
                  </a:lnTo>
                  <a:lnTo>
                    <a:pt x="67157" y="157251"/>
                  </a:lnTo>
                  <a:lnTo>
                    <a:pt x="70205" y="154203"/>
                  </a:lnTo>
                  <a:lnTo>
                    <a:pt x="70205" y="149631"/>
                  </a:lnTo>
                  <a:lnTo>
                    <a:pt x="71729" y="148107"/>
                  </a:lnTo>
                  <a:lnTo>
                    <a:pt x="71729" y="13286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68" name="Google Shape;1568;p2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480595" y="3100292"/>
              <a:ext cx="79248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9" name="Google Shape;1569;p27"/>
            <p:cNvSpPr/>
            <p:nvPr/>
          </p:nvSpPr>
          <p:spPr>
            <a:xfrm>
              <a:off x="2581262" y="3052965"/>
              <a:ext cx="76835" cy="156210"/>
            </a:xfrm>
            <a:custGeom>
              <a:rect b="b" l="l" r="r" t="t"/>
              <a:pathLst>
                <a:path extrusionOk="0" h="156210" w="76835">
                  <a:moveTo>
                    <a:pt x="24384" y="137439"/>
                  </a:moveTo>
                  <a:lnTo>
                    <a:pt x="21336" y="131343"/>
                  </a:lnTo>
                  <a:lnTo>
                    <a:pt x="19812" y="129819"/>
                  </a:lnTo>
                  <a:lnTo>
                    <a:pt x="4572" y="129819"/>
                  </a:lnTo>
                  <a:lnTo>
                    <a:pt x="3048" y="131343"/>
                  </a:lnTo>
                  <a:lnTo>
                    <a:pt x="0" y="137439"/>
                  </a:lnTo>
                  <a:lnTo>
                    <a:pt x="0" y="148107"/>
                  </a:lnTo>
                  <a:lnTo>
                    <a:pt x="1524" y="151155"/>
                  </a:lnTo>
                  <a:lnTo>
                    <a:pt x="4572" y="154203"/>
                  </a:lnTo>
                  <a:lnTo>
                    <a:pt x="7620" y="155727"/>
                  </a:lnTo>
                  <a:lnTo>
                    <a:pt x="16764" y="155727"/>
                  </a:lnTo>
                  <a:lnTo>
                    <a:pt x="19812" y="154203"/>
                  </a:lnTo>
                  <a:lnTo>
                    <a:pt x="22860" y="151155"/>
                  </a:lnTo>
                  <a:lnTo>
                    <a:pt x="24384" y="148107"/>
                  </a:lnTo>
                  <a:lnTo>
                    <a:pt x="24384" y="142011"/>
                  </a:lnTo>
                  <a:lnTo>
                    <a:pt x="24384" y="137439"/>
                  </a:lnTo>
                  <a:close/>
                </a:path>
                <a:path extrusionOk="0" h="156210" w="76835">
                  <a:moveTo>
                    <a:pt x="76212" y="1295"/>
                  </a:moveTo>
                  <a:lnTo>
                    <a:pt x="71399" y="1295"/>
                  </a:lnTo>
                  <a:lnTo>
                    <a:pt x="70104" y="0"/>
                  </a:lnTo>
                  <a:lnTo>
                    <a:pt x="64008" y="0"/>
                  </a:lnTo>
                  <a:lnTo>
                    <a:pt x="62712" y="1295"/>
                  </a:lnTo>
                  <a:lnTo>
                    <a:pt x="59436" y="1295"/>
                  </a:lnTo>
                  <a:lnTo>
                    <a:pt x="59436" y="2565"/>
                  </a:lnTo>
                  <a:lnTo>
                    <a:pt x="57912" y="2565"/>
                  </a:lnTo>
                  <a:lnTo>
                    <a:pt x="57912" y="152425"/>
                  </a:lnTo>
                  <a:lnTo>
                    <a:pt x="59436" y="152425"/>
                  </a:lnTo>
                  <a:lnTo>
                    <a:pt x="59436" y="153695"/>
                  </a:lnTo>
                  <a:lnTo>
                    <a:pt x="75831" y="153695"/>
                  </a:lnTo>
                  <a:lnTo>
                    <a:pt x="75831" y="152425"/>
                  </a:lnTo>
                  <a:lnTo>
                    <a:pt x="76212" y="152425"/>
                  </a:lnTo>
                  <a:lnTo>
                    <a:pt x="76212" y="2565"/>
                  </a:lnTo>
                  <a:lnTo>
                    <a:pt x="76212" y="129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0" name="Google Shape;1570;p2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2685002" y="3100292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1" name="Google Shape;1571;p2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2788729" y="3075908"/>
              <a:ext cx="143351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2" name="Google Shape;1572;p27"/>
            <p:cNvSpPr/>
            <p:nvPr/>
          </p:nvSpPr>
          <p:spPr>
            <a:xfrm>
              <a:off x="2941224" y="3233165"/>
              <a:ext cx="114935" cy="13970"/>
            </a:xfrm>
            <a:custGeom>
              <a:rect b="b" l="l" r="r" t="t"/>
              <a:pathLst>
                <a:path extrusionOk="0" h="13969" w="114935">
                  <a:moveTo>
                    <a:pt x="112966" y="13716"/>
                  </a:moveTo>
                  <a:lnTo>
                    <a:pt x="1524" y="13716"/>
                  </a:lnTo>
                  <a:lnTo>
                    <a:pt x="1524" y="12192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0"/>
                  </a:lnTo>
                  <a:lnTo>
                    <a:pt x="112966" y="0"/>
                  </a:lnTo>
                  <a:lnTo>
                    <a:pt x="112966" y="1524"/>
                  </a:lnTo>
                  <a:lnTo>
                    <a:pt x="114490" y="3048"/>
                  </a:lnTo>
                  <a:lnTo>
                    <a:pt x="114490" y="10668"/>
                  </a:lnTo>
                  <a:lnTo>
                    <a:pt x="112966" y="12192"/>
                  </a:lnTo>
                  <a:lnTo>
                    <a:pt x="112966" y="1371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3" name="Google Shape;1573;p2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069431" y="3100292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2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183826" y="3100292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Google Shape;1575;p2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295173" y="3100292"/>
              <a:ext cx="146494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466052" y="3100292"/>
              <a:ext cx="91535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7" name="Google Shape;1577;p27"/>
            <p:cNvSpPr/>
            <p:nvPr/>
          </p:nvSpPr>
          <p:spPr>
            <a:xfrm>
              <a:off x="3583495" y="3049904"/>
              <a:ext cx="40005" cy="195580"/>
            </a:xfrm>
            <a:custGeom>
              <a:rect b="b" l="l" r="r" t="t"/>
              <a:pathLst>
                <a:path extrusionOk="0" h="195580" w="40004">
                  <a:moveTo>
                    <a:pt x="9144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9144" y="1524"/>
                  </a:lnTo>
                  <a:close/>
                </a:path>
                <a:path extrusionOk="0" h="195580" w="40004">
                  <a:moveTo>
                    <a:pt x="12192" y="195453"/>
                  </a:moveTo>
                  <a:lnTo>
                    <a:pt x="1524" y="195453"/>
                  </a:lnTo>
                  <a:lnTo>
                    <a:pt x="0" y="193929"/>
                  </a:lnTo>
                  <a:lnTo>
                    <a:pt x="0" y="190881"/>
                  </a:lnTo>
                  <a:lnTo>
                    <a:pt x="4524" y="179436"/>
                  </a:lnTo>
                  <a:lnTo>
                    <a:pt x="8763" y="167973"/>
                  </a:lnTo>
                  <a:lnTo>
                    <a:pt x="18617" y="122205"/>
                  </a:lnTo>
                  <a:lnTo>
                    <a:pt x="19907" y="97726"/>
                  </a:lnTo>
                  <a:lnTo>
                    <a:pt x="19606" y="86043"/>
                  </a:lnTo>
                  <a:lnTo>
                    <a:pt x="12430" y="3895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3048"/>
                  </a:lnTo>
                  <a:lnTo>
                    <a:pt x="20724" y="14533"/>
                  </a:lnTo>
                  <a:lnTo>
                    <a:pt x="36504" y="61213"/>
                  </a:lnTo>
                  <a:lnTo>
                    <a:pt x="39719" y="97726"/>
                  </a:lnTo>
                  <a:lnTo>
                    <a:pt x="39719" y="114490"/>
                  </a:lnTo>
                  <a:lnTo>
                    <a:pt x="38195" y="122205"/>
                  </a:lnTo>
                  <a:lnTo>
                    <a:pt x="36671" y="131349"/>
                  </a:lnTo>
                  <a:lnTo>
                    <a:pt x="32099" y="154209"/>
                  </a:lnTo>
                  <a:lnTo>
                    <a:pt x="26003" y="169449"/>
                  </a:lnTo>
                  <a:lnTo>
                    <a:pt x="22955" y="177165"/>
                  </a:lnTo>
                  <a:lnTo>
                    <a:pt x="19907" y="184785"/>
                  </a:lnTo>
                  <a:lnTo>
                    <a:pt x="15240" y="192405"/>
                  </a:lnTo>
                  <a:lnTo>
                    <a:pt x="15240" y="193929"/>
                  </a:lnTo>
                  <a:lnTo>
                    <a:pt x="13716" y="193929"/>
                  </a:lnTo>
                  <a:lnTo>
                    <a:pt x="12192" y="19545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8" name="Google Shape;1578;p2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693318" y="3062097"/>
              <a:ext cx="218217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2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981735" y="3075908"/>
              <a:ext cx="840581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0" name="Google Shape;1580;p27"/>
            <p:cNvSpPr/>
            <p:nvPr/>
          </p:nvSpPr>
          <p:spPr>
            <a:xfrm>
              <a:off x="4825364" y="3233165"/>
              <a:ext cx="114935" cy="13970"/>
            </a:xfrm>
            <a:custGeom>
              <a:rect b="b" l="l" r="r" t="t"/>
              <a:pathLst>
                <a:path extrusionOk="0" h="13969" w="114935">
                  <a:moveTo>
                    <a:pt x="112871" y="13716"/>
                  </a:moveTo>
                  <a:lnTo>
                    <a:pt x="1523" y="13716"/>
                  </a:lnTo>
                  <a:lnTo>
                    <a:pt x="1523" y="12192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1523" y="1524"/>
                  </a:lnTo>
                  <a:lnTo>
                    <a:pt x="1523" y="0"/>
                  </a:lnTo>
                  <a:lnTo>
                    <a:pt x="112871" y="0"/>
                  </a:lnTo>
                  <a:lnTo>
                    <a:pt x="112871" y="3048"/>
                  </a:lnTo>
                  <a:lnTo>
                    <a:pt x="114395" y="4572"/>
                  </a:lnTo>
                  <a:lnTo>
                    <a:pt x="114395" y="7620"/>
                  </a:lnTo>
                  <a:lnTo>
                    <a:pt x="114395" y="9144"/>
                  </a:lnTo>
                  <a:lnTo>
                    <a:pt x="112871" y="10668"/>
                  </a:lnTo>
                  <a:lnTo>
                    <a:pt x="112871" y="1371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1" name="Google Shape;1581;p2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4958048" y="3100292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2" name="Google Shape;1582;p2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066347" y="3100292"/>
              <a:ext cx="82391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3" name="Google Shape;1583;p27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183790" y="3100292"/>
              <a:ext cx="146494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4" name="Google Shape;1584;p2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5354669" y="3100292"/>
              <a:ext cx="141922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5" name="Google Shape;1585;p2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270033" y="3330892"/>
              <a:ext cx="944308" cy="146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6" name="Google Shape;1586;p27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284541" y="3367468"/>
              <a:ext cx="8086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7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400460" y="3343084"/>
              <a:ext cx="125063" cy="13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8" name="Google Shape;1588;p27"/>
            <p:cNvSpPr/>
            <p:nvPr/>
          </p:nvSpPr>
          <p:spPr>
            <a:xfrm>
              <a:off x="1551527" y="3329368"/>
              <a:ext cx="21590" cy="146685"/>
            </a:xfrm>
            <a:custGeom>
              <a:rect b="b" l="l" r="r" t="t"/>
              <a:pathLst>
                <a:path extrusionOk="0" h="146685" w="21590">
                  <a:moveTo>
                    <a:pt x="13716" y="41148"/>
                  </a:moveTo>
                  <a:lnTo>
                    <a:pt x="7620" y="41148"/>
                  </a:lnTo>
                  <a:lnTo>
                    <a:pt x="9144" y="39624"/>
                  </a:lnTo>
                  <a:lnTo>
                    <a:pt x="12192" y="39624"/>
                  </a:lnTo>
                  <a:lnTo>
                    <a:pt x="13716" y="41148"/>
                  </a:lnTo>
                  <a:close/>
                </a:path>
                <a:path extrusionOk="0" h="146685" w="21590">
                  <a:moveTo>
                    <a:pt x="19812" y="144970"/>
                  </a:moveTo>
                  <a:lnTo>
                    <a:pt x="1524" y="144970"/>
                  </a:lnTo>
                  <a:lnTo>
                    <a:pt x="1524" y="41148"/>
                  </a:lnTo>
                  <a:lnTo>
                    <a:pt x="18288" y="41148"/>
                  </a:lnTo>
                  <a:lnTo>
                    <a:pt x="19812" y="42672"/>
                  </a:lnTo>
                  <a:lnTo>
                    <a:pt x="19812" y="144970"/>
                  </a:lnTo>
                  <a:close/>
                </a:path>
                <a:path extrusionOk="0" h="146685" w="21590">
                  <a:moveTo>
                    <a:pt x="16764" y="146494"/>
                  </a:moveTo>
                  <a:lnTo>
                    <a:pt x="4572" y="146494"/>
                  </a:lnTo>
                  <a:lnTo>
                    <a:pt x="3048" y="144970"/>
                  </a:lnTo>
                  <a:lnTo>
                    <a:pt x="18288" y="144970"/>
                  </a:lnTo>
                  <a:lnTo>
                    <a:pt x="16764" y="146494"/>
                  </a:lnTo>
                  <a:close/>
                </a:path>
                <a:path extrusionOk="0" h="146685" w="21590">
                  <a:moveTo>
                    <a:pt x="15240" y="21336"/>
                  </a:moveTo>
                  <a:lnTo>
                    <a:pt x="3048" y="21336"/>
                  </a:lnTo>
                  <a:lnTo>
                    <a:pt x="1524" y="18288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1336" y="16764"/>
                  </a:lnTo>
                  <a:lnTo>
                    <a:pt x="18288" y="19812"/>
                  </a:lnTo>
                  <a:lnTo>
                    <a:pt x="15240" y="2133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9" name="Google Shape;1589;p2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597247" y="3343084"/>
              <a:ext cx="143446" cy="13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0" name="Google Shape;1590;p27"/>
            <p:cNvSpPr/>
            <p:nvPr/>
          </p:nvSpPr>
          <p:spPr>
            <a:xfrm>
              <a:off x="1745265" y="3500342"/>
              <a:ext cx="113030" cy="15240"/>
            </a:xfrm>
            <a:custGeom>
              <a:rect b="b" l="l" r="r" t="t"/>
              <a:pathLst>
                <a:path extrusionOk="0" h="15239" w="113030">
                  <a:moveTo>
                    <a:pt x="111347" y="15240"/>
                  </a:moveTo>
                  <a:lnTo>
                    <a:pt x="1524" y="15240"/>
                  </a:lnTo>
                  <a:lnTo>
                    <a:pt x="0" y="1371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347" y="0"/>
                  </a:lnTo>
                  <a:lnTo>
                    <a:pt x="111347" y="1524"/>
                  </a:lnTo>
                  <a:lnTo>
                    <a:pt x="112871" y="1524"/>
                  </a:lnTo>
                  <a:lnTo>
                    <a:pt x="112871" y="13716"/>
                  </a:lnTo>
                  <a:lnTo>
                    <a:pt x="111347" y="13716"/>
                  </a:lnTo>
                  <a:lnTo>
                    <a:pt x="111347" y="1524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91" name="Google Shape;1591;p27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873376" y="3367468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27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986248" y="3367468"/>
              <a:ext cx="8086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3" name="Google Shape;1593;p27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2097595" y="3367468"/>
              <a:ext cx="148018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4" name="Google Shape;1594;p27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2274570" y="3367468"/>
              <a:ext cx="140398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27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279177" y="3591972"/>
              <a:ext cx="1286065" cy="193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6" name="Google Shape;1596;p27"/>
            <p:cNvSpPr/>
            <p:nvPr/>
          </p:nvSpPr>
          <p:spPr>
            <a:xfrm>
              <a:off x="1597240" y="3595026"/>
              <a:ext cx="76835" cy="154305"/>
            </a:xfrm>
            <a:custGeom>
              <a:rect b="b" l="l" r="r" t="t"/>
              <a:pathLst>
                <a:path extrusionOk="0" h="154304" w="76835">
                  <a:moveTo>
                    <a:pt x="18288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52679"/>
                  </a:lnTo>
                  <a:lnTo>
                    <a:pt x="3048" y="152679"/>
                  </a:lnTo>
                  <a:lnTo>
                    <a:pt x="3048" y="154203"/>
                  </a:lnTo>
                  <a:lnTo>
                    <a:pt x="15240" y="154203"/>
                  </a:lnTo>
                  <a:lnTo>
                    <a:pt x="15240" y="152679"/>
                  </a:lnTo>
                  <a:lnTo>
                    <a:pt x="18288" y="152679"/>
                  </a:lnTo>
                  <a:lnTo>
                    <a:pt x="18288" y="1524"/>
                  </a:lnTo>
                  <a:close/>
                </a:path>
                <a:path extrusionOk="0" h="154304" w="76835">
                  <a:moveTo>
                    <a:pt x="76288" y="135826"/>
                  </a:moveTo>
                  <a:lnTo>
                    <a:pt x="74764" y="132778"/>
                  </a:lnTo>
                  <a:lnTo>
                    <a:pt x="71716" y="129730"/>
                  </a:lnTo>
                  <a:lnTo>
                    <a:pt x="68668" y="128206"/>
                  </a:lnTo>
                  <a:lnTo>
                    <a:pt x="59524" y="128206"/>
                  </a:lnTo>
                  <a:lnTo>
                    <a:pt x="56476" y="129730"/>
                  </a:lnTo>
                  <a:lnTo>
                    <a:pt x="53428" y="132778"/>
                  </a:lnTo>
                  <a:lnTo>
                    <a:pt x="51904" y="135826"/>
                  </a:lnTo>
                  <a:lnTo>
                    <a:pt x="51904" y="146583"/>
                  </a:lnTo>
                  <a:lnTo>
                    <a:pt x="53428" y="149631"/>
                  </a:lnTo>
                  <a:lnTo>
                    <a:pt x="54952" y="151155"/>
                  </a:lnTo>
                  <a:lnTo>
                    <a:pt x="56476" y="154203"/>
                  </a:lnTo>
                  <a:lnTo>
                    <a:pt x="68668" y="154203"/>
                  </a:lnTo>
                  <a:lnTo>
                    <a:pt x="71716" y="152679"/>
                  </a:lnTo>
                  <a:lnTo>
                    <a:pt x="74764" y="149631"/>
                  </a:lnTo>
                  <a:lnTo>
                    <a:pt x="76288" y="146583"/>
                  </a:lnTo>
                  <a:lnTo>
                    <a:pt x="76288" y="141922"/>
                  </a:lnTo>
                  <a:lnTo>
                    <a:pt x="76288" y="13582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97" name="Google Shape;1597;p27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707070" y="3642359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8" name="Google Shape;1598;p27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1822989" y="3640835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27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1940528" y="3602640"/>
              <a:ext cx="10067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Google Shape;1600;p27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051875" y="3640836"/>
              <a:ext cx="218122" cy="148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1" name="Google Shape;1601;p27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2299049" y="3602640"/>
              <a:ext cx="9305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2" name="Google Shape;1602;p27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2418016" y="3640835"/>
              <a:ext cx="186118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3" name="Google Shape;1603;p27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2683478" y="3591972"/>
              <a:ext cx="77819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27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2843593" y="3591972"/>
              <a:ext cx="1199102" cy="196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27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4112895" y="3604164"/>
              <a:ext cx="222694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p27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4396644" y="3616356"/>
              <a:ext cx="349376" cy="13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7" name="Google Shape;1607;p27"/>
            <p:cNvSpPr/>
            <p:nvPr/>
          </p:nvSpPr>
          <p:spPr>
            <a:xfrm>
              <a:off x="4781067" y="3595026"/>
              <a:ext cx="148590" cy="194310"/>
            </a:xfrm>
            <a:custGeom>
              <a:rect b="b" l="l" r="r" t="t"/>
              <a:pathLst>
                <a:path extrusionOk="0" h="194310" w="148589">
                  <a:moveTo>
                    <a:pt x="18288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51155"/>
                  </a:lnTo>
                  <a:lnTo>
                    <a:pt x="1524" y="152679"/>
                  </a:lnTo>
                  <a:lnTo>
                    <a:pt x="3048" y="152679"/>
                  </a:lnTo>
                  <a:lnTo>
                    <a:pt x="4572" y="154203"/>
                  </a:lnTo>
                  <a:lnTo>
                    <a:pt x="15240" y="154203"/>
                  </a:lnTo>
                  <a:lnTo>
                    <a:pt x="16764" y="152679"/>
                  </a:lnTo>
                  <a:lnTo>
                    <a:pt x="18288" y="152679"/>
                  </a:lnTo>
                  <a:lnTo>
                    <a:pt x="18288" y="1524"/>
                  </a:lnTo>
                  <a:close/>
                </a:path>
                <a:path extrusionOk="0" h="194310" w="148589">
                  <a:moveTo>
                    <a:pt x="148018" y="180124"/>
                  </a:moveTo>
                  <a:lnTo>
                    <a:pt x="146494" y="180124"/>
                  </a:lnTo>
                  <a:lnTo>
                    <a:pt x="146494" y="178600"/>
                  </a:lnTo>
                  <a:lnTo>
                    <a:pt x="36576" y="178600"/>
                  </a:lnTo>
                  <a:lnTo>
                    <a:pt x="36576" y="180124"/>
                  </a:lnTo>
                  <a:lnTo>
                    <a:pt x="35052" y="180124"/>
                  </a:lnTo>
                  <a:lnTo>
                    <a:pt x="35052" y="192316"/>
                  </a:lnTo>
                  <a:lnTo>
                    <a:pt x="36576" y="192316"/>
                  </a:lnTo>
                  <a:lnTo>
                    <a:pt x="38188" y="193840"/>
                  </a:lnTo>
                  <a:lnTo>
                    <a:pt x="146494" y="193840"/>
                  </a:lnTo>
                  <a:lnTo>
                    <a:pt x="146494" y="192316"/>
                  </a:lnTo>
                  <a:lnTo>
                    <a:pt x="148018" y="192316"/>
                  </a:lnTo>
                  <a:lnTo>
                    <a:pt x="148018" y="1801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8" name="Google Shape;1608;p27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4936712" y="3640835"/>
              <a:ext cx="7019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9" name="Google Shape;1609;p27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5032819" y="3640835"/>
              <a:ext cx="199834" cy="148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27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5258561" y="3616356"/>
              <a:ext cx="166306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Google Shape;1611;p27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79177" y="3872864"/>
              <a:ext cx="74771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27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382904" y="3871341"/>
              <a:ext cx="234934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3" name="Google Shape;1613;p27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651414" y="3872864"/>
              <a:ext cx="154114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4" name="Google Shape;1614;p27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883253" y="3883628"/>
              <a:ext cx="840581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5" name="Google Shape;1615;p27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1789461" y="3909536"/>
              <a:ext cx="77819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6" name="Google Shape;1616;p27"/>
            <p:cNvSpPr/>
            <p:nvPr/>
          </p:nvSpPr>
          <p:spPr>
            <a:xfrm>
              <a:off x="260889" y="4140041"/>
              <a:ext cx="52069" cy="146685"/>
            </a:xfrm>
            <a:custGeom>
              <a:rect b="b" l="l" r="r" t="t"/>
              <a:pathLst>
                <a:path extrusionOk="0" h="146685" w="52070">
                  <a:moveTo>
                    <a:pt x="47244" y="1524"/>
                  </a:moveTo>
                  <a:lnTo>
                    <a:pt x="39624" y="1524"/>
                  </a:lnTo>
                  <a:lnTo>
                    <a:pt x="41148" y="0"/>
                  </a:lnTo>
                  <a:lnTo>
                    <a:pt x="45720" y="0"/>
                  </a:lnTo>
                  <a:lnTo>
                    <a:pt x="47244" y="1524"/>
                  </a:lnTo>
                  <a:close/>
                </a:path>
                <a:path extrusionOk="0" h="146685" w="52070">
                  <a:moveTo>
                    <a:pt x="49784" y="129825"/>
                  </a:moveTo>
                  <a:lnTo>
                    <a:pt x="21336" y="129825"/>
                  </a:lnTo>
                  <a:lnTo>
                    <a:pt x="24384" y="128301"/>
                  </a:lnTo>
                  <a:lnTo>
                    <a:pt x="27432" y="128301"/>
                  </a:lnTo>
                  <a:lnTo>
                    <a:pt x="30480" y="125253"/>
                  </a:lnTo>
                  <a:lnTo>
                    <a:pt x="30480" y="123729"/>
                  </a:lnTo>
                  <a:lnTo>
                    <a:pt x="32004" y="120681"/>
                  </a:lnTo>
                  <a:lnTo>
                    <a:pt x="32004" y="117633"/>
                  </a:lnTo>
                  <a:lnTo>
                    <a:pt x="33528" y="114585"/>
                  </a:lnTo>
                  <a:lnTo>
                    <a:pt x="33528" y="1524"/>
                  </a:lnTo>
                  <a:lnTo>
                    <a:pt x="51816" y="1524"/>
                  </a:lnTo>
                  <a:lnTo>
                    <a:pt x="51816" y="119157"/>
                  </a:lnTo>
                  <a:lnTo>
                    <a:pt x="50292" y="123729"/>
                  </a:lnTo>
                  <a:lnTo>
                    <a:pt x="50292" y="128301"/>
                  </a:lnTo>
                  <a:lnTo>
                    <a:pt x="49784" y="129825"/>
                  </a:lnTo>
                  <a:close/>
                </a:path>
                <a:path extrusionOk="0" h="146685" w="52070">
                  <a:moveTo>
                    <a:pt x="25908" y="146589"/>
                  </a:moveTo>
                  <a:lnTo>
                    <a:pt x="16764" y="146589"/>
                  </a:lnTo>
                  <a:lnTo>
                    <a:pt x="13716" y="145065"/>
                  </a:lnTo>
                  <a:lnTo>
                    <a:pt x="10668" y="145065"/>
                  </a:lnTo>
                  <a:lnTo>
                    <a:pt x="9144" y="143541"/>
                  </a:lnTo>
                  <a:lnTo>
                    <a:pt x="6096" y="143541"/>
                  </a:lnTo>
                  <a:lnTo>
                    <a:pt x="4572" y="142017"/>
                  </a:lnTo>
                  <a:lnTo>
                    <a:pt x="3048" y="142017"/>
                  </a:lnTo>
                  <a:lnTo>
                    <a:pt x="1524" y="140493"/>
                  </a:lnTo>
                  <a:lnTo>
                    <a:pt x="1524" y="138969"/>
                  </a:lnTo>
                  <a:lnTo>
                    <a:pt x="0" y="138969"/>
                  </a:lnTo>
                  <a:lnTo>
                    <a:pt x="0" y="125253"/>
                  </a:lnTo>
                  <a:lnTo>
                    <a:pt x="1524" y="125253"/>
                  </a:lnTo>
                  <a:lnTo>
                    <a:pt x="1524" y="123729"/>
                  </a:lnTo>
                  <a:lnTo>
                    <a:pt x="4572" y="123729"/>
                  </a:lnTo>
                  <a:lnTo>
                    <a:pt x="7620" y="126777"/>
                  </a:lnTo>
                  <a:lnTo>
                    <a:pt x="10668" y="126777"/>
                  </a:lnTo>
                  <a:lnTo>
                    <a:pt x="12192" y="128301"/>
                  </a:lnTo>
                  <a:lnTo>
                    <a:pt x="15240" y="128301"/>
                  </a:lnTo>
                  <a:lnTo>
                    <a:pt x="16764" y="129825"/>
                  </a:lnTo>
                  <a:lnTo>
                    <a:pt x="49784" y="129825"/>
                  </a:lnTo>
                  <a:lnTo>
                    <a:pt x="48768" y="132873"/>
                  </a:lnTo>
                  <a:lnTo>
                    <a:pt x="39624" y="142017"/>
                  </a:lnTo>
                  <a:lnTo>
                    <a:pt x="35052" y="143541"/>
                  </a:lnTo>
                  <a:lnTo>
                    <a:pt x="32004" y="145065"/>
                  </a:lnTo>
                  <a:lnTo>
                    <a:pt x="25908" y="14658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7" name="Google Shape;1617;p27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343281" y="4140041"/>
              <a:ext cx="128111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8" name="Google Shape;1618;p27"/>
            <p:cNvSpPr/>
            <p:nvPr/>
          </p:nvSpPr>
          <p:spPr>
            <a:xfrm>
              <a:off x="498817" y="4140047"/>
              <a:ext cx="18415" cy="145415"/>
            </a:xfrm>
            <a:custGeom>
              <a:rect b="b" l="l" r="r" t="t"/>
              <a:pathLst>
                <a:path extrusionOk="0" h="145414" w="18415">
                  <a:moveTo>
                    <a:pt x="13716" y="1524"/>
                  </a:moveTo>
                  <a:lnTo>
                    <a:pt x="12192" y="0"/>
                  </a:lnTo>
                  <a:lnTo>
                    <a:pt x="7620" y="0"/>
                  </a:lnTo>
                  <a:lnTo>
                    <a:pt x="6096" y="1524"/>
                  </a:lnTo>
                  <a:lnTo>
                    <a:pt x="13716" y="1524"/>
                  </a:lnTo>
                  <a:close/>
                </a:path>
                <a:path extrusionOk="0" h="145414" w="18415">
                  <a:moveTo>
                    <a:pt x="15240" y="143535"/>
                  </a:moveTo>
                  <a:lnTo>
                    <a:pt x="3048" y="143535"/>
                  </a:lnTo>
                  <a:lnTo>
                    <a:pt x="4572" y="145059"/>
                  </a:lnTo>
                  <a:lnTo>
                    <a:pt x="13716" y="145059"/>
                  </a:lnTo>
                  <a:lnTo>
                    <a:pt x="15240" y="143535"/>
                  </a:lnTo>
                  <a:close/>
                </a:path>
                <a:path extrusionOk="0" h="145414" w="18415">
                  <a:moveTo>
                    <a:pt x="18376" y="2057"/>
                  </a:moveTo>
                  <a:lnTo>
                    <a:pt x="342" y="2057"/>
                  </a:lnTo>
                  <a:lnTo>
                    <a:pt x="342" y="3327"/>
                  </a:lnTo>
                  <a:lnTo>
                    <a:pt x="0" y="3327"/>
                  </a:lnTo>
                  <a:lnTo>
                    <a:pt x="0" y="141757"/>
                  </a:lnTo>
                  <a:lnTo>
                    <a:pt x="381" y="141757"/>
                  </a:lnTo>
                  <a:lnTo>
                    <a:pt x="381" y="143027"/>
                  </a:lnTo>
                  <a:lnTo>
                    <a:pt x="18376" y="143027"/>
                  </a:lnTo>
                  <a:lnTo>
                    <a:pt x="18376" y="141757"/>
                  </a:lnTo>
                  <a:lnTo>
                    <a:pt x="18376" y="3327"/>
                  </a:lnTo>
                  <a:lnTo>
                    <a:pt x="18376" y="205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9" name="Google Shape;1619;p27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556831" y="4141565"/>
              <a:ext cx="106775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0" name="Google Shape;1620;p27"/>
            <p:cNvSpPr/>
            <p:nvPr/>
          </p:nvSpPr>
          <p:spPr>
            <a:xfrm>
              <a:off x="745997" y="4138517"/>
              <a:ext cx="22860" cy="146685"/>
            </a:xfrm>
            <a:custGeom>
              <a:rect b="b" l="l" r="r" t="t"/>
              <a:pathLst>
                <a:path extrusionOk="0" h="146685" w="22859">
                  <a:moveTo>
                    <a:pt x="16764" y="41243"/>
                  </a:moveTo>
                  <a:lnTo>
                    <a:pt x="6096" y="41243"/>
                  </a:lnTo>
                  <a:lnTo>
                    <a:pt x="6096" y="39719"/>
                  </a:lnTo>
                  <a:lnTo>
                    <a:pt x="15240" y="39719"/>
                  </a:lnTo>
                  <a:lnTo>
                    <a:pt x="16764" y="41243"/>
                  </a:lnTo>
                  <a:close/>
                </a:path>
                <a:path extrusionOk="0" h="146685" w="22859">
                  <a:moveTo>
                    <a:pt x="19812" y="145065"/>
                  </a:moveTo>
                  <a:lnTo>
                    <a:pt x="3048" y="145065"/>
                  </a:lnTo>
                  <a:lnTo>
                    <a:pt x="1524" y="143541"/>
                  </a:lnTo>
                  <a:lnTo>
                    <a:pt x="1524" y="42767"/>
                  </a:lnTo>
                  <a:lnTo>
                    <a:pt x="3048" y="42767"/>
                  </a:lnTo>
                  <a:lnTo>
                    <a:pt x="3048" y="41243"/>
                  </a:lnTo>
                  <a:lnTo>
                    <a:pt x="19812" y="41243"/>
                  </a:lnTo>
                  <a:lnTo>
                    <a:pt x="19812" y="145065"/>
                  </a:lnTo>
                  <a:close/>
                </a:path>
                <a:path extrusionOk="0" h="146685" w="22859">
                  <a:moveTo>
                    <a:pt x="16764" y="146589"/>
                  </a:moveTo>
                  <a:lnTo>
                    <a:pt x="6096" y="146589"/>
                  </a:lnTo>
                  <a:lnTo>
                    <a:pt x="4572" y="145065"/>
                  </a:lnTo>
                  <a:lnTo>
                    <a:pt x="18288" y="145065"/>
                  </a:lnTo>
                  <a:lnTo>
                    <a:pt x="16764" y="146589"/>
                  </a:lnTo>
                  <a:close/>
                </a:path>
                <a:path extrusionOk="0" h="146685" w="22859">
                  <a:moveTo>
                    <a:pt x="15240" y="21431"/>
                  </a:moveTo>
                  <a:lnTo>
                    <a:pt x="6096" y="21431"/>
                  </a:lnTo>
                  <a:lnTo>
                    <a:pt x="3048" y="19907"/>
                  </a:lnTo>
                  <a:lnTo>
                    <a:pt x="0" y="16859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2860" y="6096"/>
                  </a:lnTo>
                  <a:lnTo>
                    <a:pt x="22860" y="13811"/>
                  </a:lnTo>
                  <a:lnTo>
                    <a:pt x="21336" y="16859"/>
                  </a:lnTo>
                  <a:lnTo>
                    <a:pt x="18288" y="19907"/>
                  </a:lnTo>
                  <a:lnTo>
                    <a:pt x="15240" y="214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21" name="Google Shape;1621;p27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799433" y="4176712"/>
              <a:ext cx="308133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2" name="Google Shape;1622;p27"/>
            <p:cNvSpPr/>
            <p:nvPr/>
          </p:nvSpPr>
          <p:spPr>
            <a:xfrm>
              <a:off x="1128903" y="4138517"/>
              <a:ext cx="22860" cy="146685"/>
            </a:xfrm>
            <a:custGeom>
              <a:rect b="b" l="l" r="r" t="t"/>
              <a:pathLst>
                <a:path extrusionOk="0" h="146685" w="22859">
                  <a:moveTo>
                    <a:pt x="16764" y="41243"/>
                  </a:moveTo>
                  <a:lnTo>
                    <a:pt x="6096" y="41243"/>
                  </a:lnTo>
                  <a:lnTo>
                    <a:pt x="6096" y="39719"/>
                  </a:lnTo>
                  <a:lnTo>
                    <a:pt x="15240" y="39719"/>
                  </a:lnTo>
                  <a:lnTo>
                    <a:pt x="16764" y="41243"/>
                  </a:lnTo>
                  <a:close/>
                </a:path>
                <a:path extrusionOk="0" h="146685" w="22859">
                  <a:moveTo>
                    <a:pt x="19812" y="145065"/>
                  </a:moveTo>
                  <a:lnTo>
                    <a:pt x="3048" y="145065"/>
                  </a:lnTo>
                  <a:lnTo>
                    <a:pt x="1524" y="143541"/>
                  </a:lnTo>
                  <a:lnTo>
                    <a:pt x="1524" y="42767"/>
                  </a:lnTo>
                  <a:lnTo>
                    <a:pt x="3048" y="42767"/>
                  </a:lnTo>
                  <a:lnTo>
                    <a:pt x="3048" y="41243"/>
                  </a:lnTo>
                  <a:lnTo>
                    <a:pt x="19812" y="41243"/>
                  </a:lnTo>
                  <a:lnTo>
                    <a:pt x="19812" y="145065"/>
                  </a:lnTo>
                  <a:close/>
                </a:path>
                <a:path extrusionOk="0" h="146685" w="22859">
                  <a:moveTo>
                    <a:pt x="16764" y="146589"/>
                  </a:moveTo>
                  <a:lnTo>
                    <a:pt x="6096" y="146589"/>
                  </a:lnTo>
                  <a:lnTo>
                    <a:pt x="4572" y="145065"/>
                  </a:lnTo>
                  <a:lnTo>
                    <a:pt x="18288" y="145065"/>
                  </a:lnTo>
                  <a:lnTo>
                    <a:pt x="16764" y="146589"/>
                  </a:lnTo>
                  <a:close/>
                </a:path>
                <a:path extrusionOk="0" h="146685" w="22859">
                  <a:moveTo>
                    <a:pt x="15240" y="21431"/>
                  </a:moveTo>
                  <a:lnTo>
                    <a:pt x="6096" y="21431"/>
                  </a:lnTo>
                  <a:lnTo>
                    <a:pt x="3048" y="19907"/>
                  </a:lnTo>
                  <a:lnTo>
                    <a:pt x="0" y="16859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2860" y="6096"/>
                  </a:lnTo>
                  <a:lnTo>
                    <a:pt x="22860" y="13811"/>
                  </a:lnTo>
                  <a:lnTo>
                    <a:pt x="21336" y="16859"/>
                  </a:lnTo>
                  <a:lnTo>
                    <a:pt x="18288" y="19907"/>
                  </a:lnTo>
                  <a:lnTo>
                    <a:pt x="15240" y="214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23" name="Google Shape;1623;p27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1176242" y="4176712"/>
              <a:ext cx="186118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4" name="Google Shape;1624;p27"/>
            <p:cNvSpPr/>
            <p:nvPr/>
          </p:nvSpPr>
          <p:spPr>
            <a:xfrm>
              <a:off x="1438560" y="4138517"/>
              <a:ext cx="21590" cy="146685"/>
            </a:xfrm>
            <a:custGeom>
              <a:rect b="b" l="l" r="r" t="t"/>
              <a:pathLst>
                <a:path extrusionOk="0" h="146685" w="21590">
                  <a:moveTo>
                    <a:pt x="16859" y="41243"/>
                  </a:moveTo>
                  <a:lnTo>
                    <a:pt x="4572" y="41243"/>
                  </a:lnTo>
                  <a:lnTo>
                    <a:pt x="6096" y="39719"/>
                  </a:lnTo>
                  <a:lnTo>
                    <a:pt x="15335" y="39719"/>
                  </a:lnTo>
                  <a:lnTo>
                    <a:pt x="16859" y="41243"/>
                  </a:lnTo>
                  <a:close/>
                </a:path>
                <a:path extrusionOk="0" h="146685" w="21590">
                  <a:moveTo>
                    <a:pt x="19907" y="145065"/>
                  </a:moveTo>
                  <a:lnTo>
                    <a:pt x="1524" y="145065"/>
                  </a:lnTo>
                  <a:lnTo>
                    <a:pt x="1524" y="41243"/>
                  </a:lnTo>
                  <a:lnTo>
                    <a:pt x="18383" y="41243"/>
                  </a:lnTo>
                  <a:lnTo>
                    <a:pt x="19907" y="42767"/>
                  </a:lnTo>
                  <a:lnTo>
                    <a:pt x="19907" y="145065"/>
                  </a:lnTo>
                  <a:close/>
                </a:path>
                <a:path extrusionOk="0" h="146685" w="21590">
                  <a:moveTo>
                    <a:pt x="16859" y="146589"/>
                  </a:moveTo>
                  <a:lnTo>
                    <a:pt x="4572" y="146589"/>
                  </a:lnTo>
                  <a:lnTo>
                    <a:pt x="4572" y="145065"/>
                  </a:lnTo>
                  <a:lnTo>
                    <a:pt x="16859" y="145065"/>
                  </a:lnTo>
                  <a:lnTo>
                    <a:pt x="16859" y="146589"/>
                  </a:lnTo>
                  <a:close/>
                </a:path>
                <a:path extrusionOk="0" h="146685" w="21590">
                  <a:moveTo>
                    <a:pt x="15335" y="21431"/>
                  </a:moveTo>
                  <a:lnTo>
                    <a:pt x="6096" y="21431"/>
                  </a:lnTo>
                  <a:lnTo>
                    <a:pt x="3048" y="19907"/>
                  </a:lnTo>
                  <a:lnTo>
                    <a:pt x="0" y="1685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383" y="0"/>
                  </a:lnTo>
                  <a:lnTo>
                    <a:pt x="21431" y="3048"/>
                  </a:lnTo>
                  <a:lnTo>
                    <a:pt x="21431" y="16859"/>
                  </a:lnTo>
                  <a:lnTo>
                    <a:pt x="18383" y="19907"/>
                  </a:lnTo>
                  <a:lnTo>
                    <a:pt x="15335" y="214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25" name="Google Shape;1625;p27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1536192" y="4140041"/>
              <a:ext cx="128206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27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691830" y="4141565"/>
              <a:ext cx="106775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27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1884045" y="4138517"/>
              <a:ext cx="945832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8" name="Google Shape;1628;p27"/>
            <p:cNvSpPr/>
            <p:nvPr/>
          </p:nvSpPr>
          <p:spPr>
            <a:xfrm>
              <a:off x="2832912" y="4138523"/>
              <a:ext cx="148590" cy="186690"/>
            </a:xfrm>
            <a:custGeom>
              <a:rect b="b" l="l" r="r" t="t"/>
              <a:pathLst>
                <a:path extrusionOk="0" h="186689" w="148589">
                  <a:moveTo>
                    <a:pt x="112877" y="172593"/>
                  </a:moveTo>
                  <a:lnTo>
                    <a:pt x="111353" y="171069"/>
                  </a:lnTo>
                  <a:lnTo>
                    <a:pt x="3048" y="171069"/>
                  </a:lnTo>
                  <a:lnTo>
                    <a:pt x="0" y="174117"/>
                  </a:lnTo>
                  <a:lnTo>
                    <a:pt x="0" y="183261"/>
                  </a:lnTo>
                  <a:lnTo>
                    <a:pt x="3048" y="186309"/>
                  </a:lnTo>
                  <a:lnTo>
                    <a:pt x="111353" y="186309"/>
                  </a:lnTo>
                  <a:lnTo>
                    <a:pt x="111353" y="184785"/>
                  </a:lnTo>
                  <a:lnTo>
                    <a:pt x="112877" y="184785"/>
                  </a:lnTo>
                  <a:lnTo>
                    <a:pt x="112877" y="172593"/>
                  </a:lnTo>
                  <a:close/>
                </a:path>
                <a:path extrusionOk="0" h="186689" w="148589">
                  <a:moveTo>
                    <a:pt x="146494" y="42760"/>
                  </a:moveTo>
                  <a:lnTo>
                    <a:pt x="144970" y="42760"/>
                  </a:lnTo>
                  <a:lnTo>
                    <a:pt x="144970" y="41236"/>
                  </a:lnTo>
                  <a:lnTo>
                    <a:pt x="141922" y="41236"/>
                  </a:lnTo>
                  <a:lnTo>
                    <a:pt x="141922" y="39712"/>
                  </a:lnTo>
                  <a:lnTo>
                    <a:pt x="132778" y="39712"/>
                  </a:lnTo>
                  <a:lnTo>
                    <a:pt x="131254" y="41236"/>
                  </a:lnTo>
                  <a:lnTo>
                    <a:pt x="128206" y="41236"/>
                  </a:lnTo>
                  <a:lnTo>
                    <a:pt x="128206" y="145059"/>
                  </a:lnTo>
                  <a:lnTo>
                    <a:pt x="129730" y="145059"/>
                  </a:lnTo>
                  <a:lnTo>
                    <a:pt x="131254" y="146583"/>
                  </a:lnTo>
                  <a:lnTo>
                    <a:pt x="141922" y="146583"/>
                  </a:lnTo>
                  <a:lnTo>
                    <a:pt x="143446" y="145059"/>
                  </a:lnTo>
                  <a:lnTo>
                    <a:pt x="144970" y="145059"/>
                  </a:lnTo>
                  <a:lnTo>
                    <a:pt x="146494" y="143535"/>
                  </a:lnTo>
                  <a:lnTo>
                    <a:pt x="146494" y="42760"/>
                  </a:lnTo>
                  <a:close/>
                </a:path>
                <a:path extrusionOk="0" h="186689" w="148589">
                  <a:moveTo>
                    <a:pt x="148018" y="6096"/>
                  </a:moveTo>
                  <a:lnTo>
                    <a:pt x="146494" y="3048"/>
                  </a:lnTo>
                  <a:lnTo>
                    <a:pt x="143446" y="0"/>
                  </a:lnTo>
                  <a:lnTo>
                    <a:pt x="129730" y="0"/>
                  </a:lnTo>
                  <a:lnTo>
                    <a:pt x="126682" y="3048"/>
                  </a:lnTo>
                  <a:lnTo>
                    <a:pt x="125158" y="6096"/>
                  </a:lnTo>
                  <a:lnTo>
                    <a:pt x="125158" y="13804"/>
                  </a:lnTo>
                  <a:lnTo>
                    <a:pt x="126682" y="16852"/>
                  </a:lnTo>
                  <a:lnTo>
                    <a:pt x="129730" y="19900"/>
                  </a:lnTo>
                  <a:lnTo>
                    <a:pt x="132778" y="21424"/>
                  </a:lnTo>
                  <a:lnTo>
                    <a:pt x="140398" y="21424"/>
                  </a:lnTo>
                  <a:lnTo>
                    <a:pt x="143446" y="19900"/>
                  </a:lnTo>
                  <a:lnTo>
                    <a:pt x="146494" y="16852"/>
                  </a:lnTo>
                  <a:lnTo>
                    <a:pt x="148018" y="13804"/>
                  </a:lnTo>
                  <a:lnTo>
                    <a:pt x="148018" y="609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29" name="Google Shape;1629;p27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3006852" y="4130897"/>
              <a:ext cx="90011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0" name="Google Shape;1630;p27"/>
            <p:cNvSpPr/>
            <p:nvPr/>
          </p:nvSpPr>
          <p:spPr>
            <a:xfrm>
              <a:off x="3176206" y="4191952"/>
              <a:ext cx="93345" cy="58419"/>
            </a:xfrm>
            <a:custGeom>
              <a:rect b="b" l="l" r="r" t="t"/>
              <a:pathLst>
                <a:path extrusionOk="0" h="58420" w="93345">
                  <a:moveTo>
                    <a:pt x="91535" y="13811"/>
                  </a:moveTo>
                  <a:lnTo>
                    <a:pt x="1524" y="13811"/>
                  </a:lnTo>
                  <a:lnTo>
                    <a:pt x="1524" y="12287"/>
                  </a:lnTo>
                  <a:lnTo>
                    <a:pt x="0" y="10763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90011" y="0"/>
                  </a:lnTo>
                  <a:lnTo>
                    <a:pt x="91535" y="1524"/>
                  </a:lnTo>
                  <a:lnTo>
                    <a:pt x="91535" y="3048"/>
                  </a:lnTo>
                  <a:lnTo>
                    <a:pt x="93059" y="4572"/>
                  </a:lnTo>
                  <a:lnTo>
                    <a:pt x="93059" y="10763"/>
                  </a:lnTo>
                  <a:lnTo>
                    <a:pt x="91535" y="12287"/>
                  </a:lnTo>
                  <a:lnTo>
                    <a:pt x="91535" y="13811"/>
                  </a:lnTo>
                  <a:close/>
                </a:path>
                <a:path extrusionOk="0" h="58420" w="93345">
                  <a:moveTo>
                    <a:pt x="88487" y="15335"/>
                  </a:moveTo>
                  <a:lnTo>
                    <a:pt x="3048" y="15335"/>
                  </a:lnTo>
                  <a:lnTo>
                    <a:pt x="3048" y="13811"/>
                  </a:lnTo>
                  <a:lnTo>
                    <a:pt x="90011" y="13811"/>
                  </a:lnTo>
                  <a:lnTo>
                    <a:pt x="88487" y="15335"/>
                  </a:lnTo>
                  <a:close/>
                </a:path>
                <a:path extrusionOk="0" h="58420" w="93345">
                  <a:moveTo>
                    <a:pt x="91535" y="56483"/>
                  </a:moveTo>
                  <a:lnTo>
                    <a:pt x="1524" y="56483"/>
                  </a:lnTo>
                  <a:lnTo>
                    <a:pt x="1524" y="54959"/>
                  </a:lnTo>
                  <a:lnTo>
                    <a:pt x="0" y="53435"/>
                  </a:lnTo>
                  <a:lnTo>
                    <a:pt x="0" y="47339"/>
                  </a:lnTo>
                  <a:lnTo>
                    <a:pt x="1524" y="45815"/>
                  </a:lnTo>
                  <a:lnTo>
                    <a:pt x="1524" y="44291"/>
                  </a:lnTo>
                  <a:lnTo>
                    <a:pt x="3048" y="42767"/>
                  </a:lnTo>
                  <a:lnTo>
                    <a:pt x="90011" y="42767"/>
                  </a:lnTo>
                  <a:lnTo>
                    <a:pt x="91535" y="44291"/>
                  </a:lnTo>
                  <a:lnTo>
                    <a:pt x="91535" y="45815"/>
                  </a:lnTo>
                  <a:lnTo>
                    <a:pt x="93059" y="47339"/>
                  </a:lnTo>
                  <a:lnTo>
                    <a:pt x="93059" y="53435"/>
                  </a:lnTo>
                  <a:lnTo>
                    <a:pt x="91535" y="54959"/>
                  </a:lnTo>
                  <a:lnTo>
                    <a:pt x="91535" y="56483"/>
                  </a:lnTo>
                  <a:close/>
                </a:path>
                <a:path extrusionOk="0" h="58420" w="93345">
                  <a:moveTo>
                    <a:pt x="88487" y="58007"/>
                  </a:moveTo>
                  <a:lnTo>
                    <a:pt x="3048" y="58007"/>
                  </a:lnTo>
                  <a:lnTo>
                    <a:pt x="3048" y="56483"/>
                  </a:lnTo>
                  <a:lnTo>
                    <a:pt x="90011" y="56483"/>
                  </a:lnTo>
                  <a:lnTo>
                    <a:pt x="88487" y="5800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1" name="Google Shape;1631;p27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3339465" y="4152328"/>
              <a:ext cx="991552" cy="13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2" name="Google Shape;1632;p27"/>
            <p:cNvSpPr/>
            <p:nvPr/>
          </p:nvSpPr>
          <p:spPr>
            <a:xfrm>
              <a:off x="4334065" y="4138523"/>
              <a:ext cx="148590" cy="186690"/>
            </a:xfrm>
            <a:custGeom>
              <a:rect b="b" l="l" r="r" t="t"/>
              <a:pathLst>
                <a:path extrusionOk="0" h="186689" w="148589">
                  <a:moveTo>
                    <a:pt x="114490" y="174117"/>
                  </a:moveTo>
                  <a:lnTo>
                    <a:pt x="112966" y="172593"/>
                  </a:lnTo>
                  <a:lnTo>
                    <a:pt x="112966" y="171069"/>
                  </a:lnTo>
                  <a:lnTo>
                    <a:pt x="3048" y="171069"/>
                  </a:lnTo>
                  <a:lnTo>
                    <a:pt x="1524" y="172593"/>
                  </a:lnTo>
                  <a:lnTo>
                    <a:pt x="1524" y="174117"/>
                  </a:lnTo>
                  <a:lnTo>
                    <a:pt x="0" y="175641"/>
                  </a:lnTo>
                  <a:lnTo>
                    <a:pt x="0" y="181737"/>
                  </a:lnTo>
                  <a:lnTo>
                    <a:pt x="1524" y="183261"/>
                  </a:lnTo>
                  <a:lnTo>
                    <a:pt x="1524" y="184785"/>
                  </a:lnTo>
                  <a:lnTo>
                    <a:pt x="3048" y="186309"/>
                  </a:lnTo>
                  <a:lnTo>
                    <a:pt x="111442" y="186309"/>
                  </a:lnTo>
                  <a:lnTo>
                    <a:pt x="114490" y="183261"/>
                  </a:lnTo>
                  <a:lnTo>
                    <a:pt x="114490" y="174117"/>
                  </a:lnTo>
                  <a:close/>
                </a:path>
                <a:path extrusionOk="0" h="186689" w="148589">
                  <a:moveTo>
                    <a:pt x="146481" y="42760"/>
                  </a:moveTo>
                  <a:lnTo>
                    <a:pt x="144957" y="41236"/>
                  </a:lnTo>
                  <a:lnTo>
                    <a:pt x="143433" y="41236"/>
                  </a:lnTo>
                  <a:lnTo>
                    <a:pt x="141909" y="39712"/>
                  </a:lnTo>
                  <a:lnTo>
                    <a:pt x="132765" y="39712"/>
                  </a:lnTo>
                  <a:lnTo>
                    <a:pt x="131241" y="41236"/>
                  </a:lnTo>
                  <a:lnTo>
                    <a:pt x="128193" y="41236"/>
                  </a:lnTo>
                  <a:lnTo>
                    <a:pt x="128193" y="145059"/>
                  </a:lnTo>
                  <a:lnTo>
                    <a:pt x="131241" y="145059"/>
                  </a:lnTo>
                  <a:lnTo>
                    <a:pt x="131241" y="146583"/>
                  </a:lnTo>
                  <a:lnTo>
                    <a:pt x="143433" y="146583"/>
                  </a:lnTo>
                  <a:lnTo>
                    <a:pt x="143433" y="145059"/>
                  </a:lnTo>
                  <a:lnTo>
                    <a:pt x="146481" y="145059"/>
                  </a:lnTo>
                  <a:lnTo>
                    <a:pt x="146481" y="42760"/>
                  </a:lnTo>
                  <a:close/>
                </a:path>
                <a:path extrusionOk="0" h="186689" w="148589">
                  <a:moveTo>
                    <a:pt x="148005" y="3048"/>
                  </a:moveTo>
                  <a:lnTo>
                    <a:pt x="144957" y="0"/>
                  </a:lnTo>
                  <a:lnTo>
                    <a:pt x="129717" y="0"/>
                  </a:lnTo>
                  <a:lnTo>
                    <a:pt x="126669" y="3048"/>
                  </a:lnTo>
                  <a:lnTo>
                    <a:pt x="126669" y="16852"/>
                  </a:lnTo>
                  <a:lnTo>
                    <a:pt x="129717" y="19900"/>
                  </a:lnTo>
                  <a:lnTo>
                    <a:pt x="132765" y="21424"/>
                  </a:lnTo>
                  <a:lnTo>
                    <a:pt x="141909" y="21424"/>
                  </a:lnTo>
                  <a:lnTo>
                    <a:pt x="144957" y="19900"/>
                  </a:lnTo>
                  <a:lnTo>
                    <a:pt x="148005" y="16852"/>
                  </a:lnTo>
                  <a:lnTo>
                    <a:pt x="148005" y="304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3" name="Google Shape;1633;p27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4507992" y="4130897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4" name="Google Shape;1634;p27"/>
            <p:cNvSpPr/>
            <p:nvPr/>
          </p:nvSpPr>
          <p:spPr>
            <a:xfrm>
              <a:off x="2268474" y="4398073"/>
              <a:ext cx="183515" cy="154305"/>
            </a:xfrm>
            <a:custGeom>
              <a:rect b="b" l="l" r="r" t="t"/>
              <a:pathLst>
                <a:path extrusionOk="0" h="154304" w="183514">
                  <a:moveTo>
                    <a:pt x="19812" y="50393"/>
                  </a:moveTo>
                  <a:lnTo>
                    <a:pt x="18288" y="50393"/>
                  </a:lnTo>
                  <a:lnTo>
                    <a:pt x="18288" y="48869"/>
                  </a:lnTo>
                  <a:lnTo>
                    <a:pt x="3048" y="48869"/>
                  </a:lnTo>
                  <a:lnTo>
                    <a:pt x="1524" y="50393"/>
                  </a:lnTo>
                  <a:lnTo>
                    <a:pt x="1524" y="152692"/>
                  </a:lnTo>
                  <a:lnTo>
                    <a:pt x="3048" y="152692"/>
                  </a:lnTo>
                  <a:lnTo>
                    <a:pt x="3048" y="154216"/>
                  </a:lnTo>
                  <a:lnTo>
                    <a:pt x="18288" y="154216"/>
                  </a:lnTo>
                  <a:lnTo>
                    <a:pt x="18288" y="152692"/>
                  </a:lnTo>
                  <a:lnTo>
                    <a:pt x="19812" y="152692"/>
                  </a:lnTo>
                  <a:lnTo>
                    <a:pt x="19812" y="50393"/>
                  </a:lnTo>
                  <a:close/>
                </a:path>
                <a:path extrusionOk="0" h="154304" w="183514">
                  <a:moveTo>
                    <a:pt x="21336" y="10769"/>
                  </a:moveTo>
                  <a:lnTo>
                    <a:pt x="19812" y="9144"/>
                  </a:lnTo>
                  <a:lnTo>
                    <a:pt x="18288" y="7620"/>
                  </a:lnTo>
                  <a:lnTo>
                    <a:pt x="3048" y="7620"/>
                  </a:lnTo>
                  <a:lnTo>
                    <a:pt x="1524" y="9144"/>
                  </a:lnTo>
                  <a:lnTo>
                    <a:pt x="0" y="10769"/>
                  </a:lnTo>
                  <a:lnTo>
                    <a:pt x="0" y="26009"/>
                  </a:lnTo>
                  <a:lnTo>
                    <a:pt x="3048" y="29057"/>
                  </a:lnTo>
                  <a:lnTo>
                    <a:pt x="18288" y="29057"/>
                  </a:lnTo>
                  <a:lnTo>
                    <a:pt x="21336" y="26009"/>
                  </a:lnTo>
                  <a:lnTo>
                    <a:pt x="21336" y="10769"/>
                  </a:lnTo>
                  <a:close/>
                </a:path>
                <a:path extrusionOk="0" h="154304" w="183514">
                  <a:moveTo>
                    <a:pt x="71716" y="1524"/>
                  </a:moveTo>
                  <a:lnTo>
                    <a:pt x="70192" y="1524"/>
                  </a:lnTo>
                  <a:lnTo>
                    <a:pt x="68668" y="0"/>
                  </a:lnTo>
                  <a:lnTo>
                    <a:pt x="56476" y="0"/>
                  </a:lnTo>
                  <a:lnTo>
                    <a:pt x="54952" y="1524"/>
                  </a:lnTo>
                  <a:lnTo>
                    <a:pt x="53428" y="1524"/>
                  </a:lnTo>
                  <a:lnTo>
                    <a:pt x="53428" y="152692"/>
                  </a:lnTo>
                  <a:lnTo>
                    <a:pt x="54952" y="152692"/>
                  </a:lnTo>
                  <a:lnTo>
                    <a:pt x="54952" y="154216"/>
                  </a:lnTo>
                  <a:lnTo>
                    <a:pt x="70192" y="154216"/>
                  </a:lnTo>
                  <a:lnTo>
                    <a:pt x="70192" y="152692"/>
                  </a:lnTo>
                  <a:lnTo>
                    <a:pt x="71716" y="152692"/>
                  </a:lnTo>
                  <a:lnTo>
                    <a:pt x="71716" y="1524"/>
                  </a:lnTo>
                  <a:close/>
                </a:path>
                <a:path extrusionOk="0" h="154304" w="183514">
                  <a:moveTo>
                    <a:pt x="129717" y="137452"/>
                  </a:moveTo>
                  <a:lnTo>
                    <a:pt x="128193" y="132778"/>
                  </a:lnTo>
                  <a:lnTo>
                    <a:pt x="125145" y="129730"/>
                  </a:lnTo>
                  <a:lnTo>
                    <a:pt x="109905" y="129730"/>
                  </a:lnTo>
                  <a:lnTo>
                    <a:pt x="106857" y="132778"/>
                  </a:lnTo>
                  <a:lnTo>
                    <a:pt x="105333" y="137452"/>
                  </a:lnTo>
                  <a:lnTo>
                    <a:pt x="105333" y="146596"/>
                  </a:lnTo>
                  <a:lnTo>
                    <a:pt x="106857" y="151168"/>
                  </a:lnTo>
                  <a:lnTo>
                    <a:pt x="109905" y="154216"/>
                  </a:lnTo>
                  <a:lnTo>
                    <a:pt x="125145" y="154216"/>
                  </a:lnTo>
                  <a:lnTo>
                    <a:pt x="128193" y="151168"/>
                  </a:lnTo>
                  <a:lnTo>
                    <a:pt x="129717" y="146596"/>
                  </a:lnTo>
                  <a:lnTo>
                    <a:pt x="129717" y="142024"/>
                  </a:lnTo>
                  <a:lnTo>
                    <a:pt x="129717" y="137452"/>
                  </a:lnTo>
                  <a:close/>
                </a:path>
                <a:path extrusionOk="0" h="154304" w="183514">
                  <a:moveTo>
                    <a:pt x="181546" y="50393"/>
                  </a:moveTo>
                  <a:lnTo>
                    <a:pt x="180022" y="48869"/>
                  </a:lnTo>
                  <a:lnTo>
                    <a:pt x="164782" y="48869"/>
                  </a:lnTo>
                  <a:lnTo>
                    <a:pt x="164782" y="50393"/>
                  </a:lnTo>
                  <a:lnTo>
                    <a:pt x="163258" y="50393"/>
                  </a:lnTo>
                  <a:lnTo>
                    <a:pt x="163258" y="152692"/>
                  </a:lnTo>
                  <a:lnTo>
                    <a:pt x="164782" y="152692"/>
                  </a:lnTo>
                  <a:lnTo>
                    <a:pt x="164782" y="154216"/>
                  </a:lnTo>
                  <a:lnTo>
                    <a:pt x="180022" y="154216"/>
                  </a:lnTo>
                  <a:lnTo>
                    <a:pt x="180022" y="152692"/>
                  </a:lnTo>
                  <a:lnTo>
                    <a:pt x="181546" y="152692"/>
                  </a:lnTo>
                  <a:lnTo>
                    <a:pt x="181546" y="50393"/>
                  </a:lnTo>
                  <a:close/>
                </a:path>
                <a:path extrusionOk="0" h="154304" w="183514">
                  <a:moveTo>
                    <a:pt x="183070" y="10769"/>
                  </a:moveTo>
                  <a:lnTo>
                    <a:pt x="181546" y="9144"/>
                  </a:lnTo>
                  <a:lnTo>
                    <a:pt x="180022" y="7620"/>
                  </a:lnTo>
                  <a:lnTo>
                    <a:pt x="164782" y="7620"/>
                  </a:lnTo>
                  <a:lnTo>
                    <a:pt x="163258" y="9144"/>
                  </a:lnTo>
                  <a:lnTo>
                    <a:pt x="161734" y="10769"/>
                  </a:lnTo>
                  <a:lnTo>
                    <a:pt x="161734" y="26009"/>
                  </a:lnTo>
                  <a:lnTo>
                    <a:pt x="164782" y="29057"/>
                  </a:lnTo>
                  <a:lnTo>
                    <a:pt x="180022" y="29057"/>
                  </a:lnTo>
                  <a:lnTo>
                    <a:pt x="183070" y="26009"/>
                  </a:lnTo>
                  <a:lnTo>
                    <a:pt x="183070" y="1076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5" name="Google Shape;1635;p27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2478976" y="4445412"/>
              <a:ext cx="308228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6" name="Google Shape;1636;p27"/>
            <p:cNvSpPr/>
            <p:nvPr/>
          </p:nvSpPr>
          <p:spPr>
            <a:xfrm>
              <a:off x="2813113" y="4405693"/>
              <a:ext cx="21590" cy="146685"/>
            </a:xfrm>
            <a:custGeom>
              <a:rect b="b" l="l" r="r" t="t"/>
              <a:pathLst>
                <a:path extrusionOk="0" h="146685" w="21589">
                  <a:moveTo>
                    <a:pt x="19812" y="145065"/>
                  </a:moveTo>
                  <a:lnTo>
                    <a:pt x="1524" y="145065"/>
                  </a:lnTo>
                  <a:lnTo>
                    <a:pt x="1524" y="42767"/>
                  </a:lnTo>
                  <a:lnTo>
                    <a:pt x="3048" y="41243"/>
                  </a:lnTo>
                  <a:lnTo>
                    <a:pt x="18288" y="41243"/>
                  </a:lnTo>
                  <a:lnTo>
                    <a:pt x="18288" y="42767"/>
                  </a:lnTo>
                  <a:lnTo>
                    <a:pt x="19812" y="42767"/>
                  </a:lnTo>
                  <a:lnTo>
                    <a:pt x="19812" y="145065"/>
                  </a:lnTo>
                  <a:close/>
                </a:path>
                <a:path extrusionOk="0" h="146685" w="21589">
                  <a:moveTo>
                    <a:pt x="18288" y="146589"/>
                  </a:moveTo>
                  <a:lnTo>
                    <a:pt x="3048" y="146589"/>
                  </a:lnTo>
                  <a:lnTo>
                    <a:pt x="3048" y="145065"/>
                  </a:lnTo>
                  <a:lnTo>
                    <a:pt x="18288" y="145065"/>
                  </a:lnTo>
                  <a:lnTo>
                    <a:pt x="18288" y="146589"/>
                  </a:lnTo>
                  <a:close/>
                </a:path>
                <a:path extrusionOk="0" h="146685" w="21589">
                  <a:moveTo>
                    <a:pt x="18288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143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19812" y="1524"/>
                  </a:lnTo>
                  <a:lnTo>
                    <a:pt x="21336" y="3143"/>
                  </a:lnTo>
                  <a:lnTo>
                    <a:pt x="21336" y="18383"/>
                  </a:lnTo>
                  <a:lnTo>
                    <a:pt x="18288" y="214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7" name="Google Shape;1637;p27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2854356" y="4445412"/>
              <a:ext cx="186023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8" name="Google Shape;1638;p27"/>
            <p:cNvSpPr/>
            <p:nvPr/>
          </p:nvSpPr>
          <p:spPr>
            <a:xfrm>
              <a:off x="3054185" y="4405693"/>
              <a:ext cx="147955" cy="186690"/>
            </a:xfrm>
            <a:custGeom>
              <a:rect b="b" l="l" r="r" t="t"/>
              <a:pathLst>
                <a:path extrusionOk="0" h="186689" w="147955">
                  <a:moveTo>
                    <a:pt x="112877" y="174117"/>
                  </a:moveTo>
                  <a:lnTo>
                    <a:pt x="111340" y="172593"/>
                  </a:lnTo>
                  <a:lnTo>
                    <a:pt x="1524" y="172593"/>
                  </a:lnTo>
                  <a:lnTo>
                    <a:pt x="0" y="174117"/>
                  </a:lnTo>
                  <a:lnTo>
                    <a:pt x="0" y="184785"/>
                  </a:lnTo>
                  <a:lnTo>
                    <a:pt x="1524" y="186309"/>
                  </a:lnTo>
                  <a:lnTo>
                    <a:pt x="111340" y="186309"/>
                  </a:lnTo>
                  <a:lnTo>
                    <a:pt x="112877" y="184785"/>
                  </a:lnTo>
                  <a:lnTo>
                    <a:pt x="112877" y="174117"/>
                  </a:lnTo>
                  <a:close/>
                </a:path>
                <a:path extrusionOk="0" h="186689" w="147955">
                  <a:moveTo>
                    <a:pt x="144868" y="41249"/>
                  </a:moveTo>
                  <a:lnTo>
                    <a:pt x="128016" y="41249"/>
                  </a:lnTo>
                  <a:lnTo>
                    <a:pt x="128016" y="145072"/>
                  </a:lnTo>
                  <a:lnTo>
                    <a:pt x="129540" y="146596"/>
                  </a:lnTo>
                  <a:lnTo>
                    <a:pt x="143344" y="146596"/>
                  </a:lnTo>
                  <a:lnTo>
                    <a:pt x="144868" y="145072"/>
                  </a:lnTo>
                  <a:lnTo>
                    <a:pt x="144868" y="41249"/>
                  </a:lnTo>
                  <a:close/>
                </a:path>
                <a:path extrusionOk="0" h="186689" w="147955">
                  <a:moveTo>
                    <a:pt x="147916" y="6096"/>
                  </a:moveTo>
                  <a:lnTo>
                    <a:pt x="146392" y="3048"/>
                  </a:lnTo>
                  <a:lnTo>
                    <a:pt x="143344" y="0"/>
                  </a:lnTo>
                  <a:lnTo>
                    <a:pt x="129540" y="0"/>
                  </a:lnTo>
                  <a:lnTo>
                    <a:pt x="126492" y="3048"/>
                  </a:lnTo>
                  <a:lnTo>
                    <a:pt x="124968" y="6096"/>
                  </a:lnTo>
                  <a:lnTo>
                    <a:pt x="124968" y="15240"/>
                  </a:lnTo>
                  <a:lnTo>
                    <a:pt x="126492" y="18288"/>
                  </a:lnTo>
                  <a:lnTo>
                    <a:pt x="128016" y="19913"/>
                  </a:lnTo>
                  <a:lnTo>
                    <a:pt x="129540" y="21437"/>
                  </a:lnTo>
                  <a:lnTo>
                    <a:pt x="143344" y="21437"/>
                  </a:lnTo>
                  <a:lnTo>
                    <a:pt x="144868" y="19913"/>
                  </a:lnTo>
                  <a:lnTo>
                    <a:pt x="146392" y="18288"/>
                  </a:lnTo>
                  <a:lnTo>
                    <a:pt x="147916" y="15240"/>
                  </a:lnTo>
                  <a:lnTo>
                    <a:pt x="147916" y="609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9" name="Google Shape;1639;p27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3226498" y="4398073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27"/>
            <p:cNvSpPr/>
            <p:nvPr/>
          </p:nvSpPr>
          <p:spPr>
            <a:xfrm>
              <a:off x="3395853" y="4405693"/>
              <a:ext cx="300990" cy="146685"/>
            </a:xfrm>
            <a:custGeom>
              <a:rect b="b" l="l" r="r" t="t"/>
              <a:pathLst>
                <a:path extrusionOk="0" h="146685" w="300989">
                  <a:moveTo>
                    <a:pt x="91528" y="97726"/>
                  </a:moveTo>
                  <a:lnTo>
                    <a:pt x="90004" y="96202"/>
                  </a:lnTo>
                  <a:lnTo>
                    <a:pt x="1524" y="96202"/>
                  </a:lnTo>
                  <a:lnTo>
                    <a:pt x="1524" y="97726"/>
                  </a:lnTo>
                  <a:lnTo>
                    <a:pt x="0" y="99250"/>
                  </a:lnTo>
                  <a:lnTo>
                    <a:pt x="0" y="106972"/>
                  </a:lnTo>
                  <a:lnTo>
                    <a:pt x="1524" y="108496"/>
                  </a:lnTo>
                  <a:lnTo>
                    <a:pt x="1524" y="110020"/>
                  </a:lnTo>
                  <a:lnTo>
                    <a:pt x="3048" y="111544"/>
                  </a:lnTo>
                  <a:lnTo>
                    <a:pt x="90004" y="111544"/>
                  </a:lnTo>
                  <a:lnTo>
                    <a:pt x="91528" y="110020"/>
                  </a:lnTo>
                  <a:lnTo>
                    <a:pt x="91528" y="97726"/>
                  </a:lnTo>
                  <a:close/>
                </a:path>
                <a:path extrusionOk="0" h="146685" w="300989">
                  <a:moveTo>
                    <a:pt x="91528" y="55054"/>
                  </a:moveTo>
                  <a:lnTo>
                    <a:pt x="90004" y="53441"/>
                  </a:lnTo>
                  <a:lnTo>
                    <a:pt x="1524" y="53441"/>
                  </a:lnTo>
                  <a:lnTo>
                    <a:pt x="1524" y="55054"/>
                  </a:lnTo>
                  <a:lnTo>
                    <a:pt x="0" y="56578"/>
                  </a:lnTo>
                  <a:lnTo>
                    <a:pt x="0" y="64198"/>
                  </a:lnTo>
                  <a:lnTo>
                    <a:pt x="1524" y="65722"/>
                  </a:lnTo>
                  <a:lnTo>
                    <a:pt x="1524" y="67246"/>
                  </a:lnTo>
                  <a:lnTo>
                    <a:pt x="3048" y="68770"/>
                  </a:lnTo>
                  <a:lnTo>
                    <a:pt x="90004" y="68770"/>
                  </a:lnTo>
                  <a:lnTo>
                    <a:pt x="91528" y="67246"/>
                  </a:lnTo>
                  <a:lnTo>
                    <a:pt x="91528" y="55054"/>
                  </a:lnTo>
                  <a:close/>
                </a:path>
                <a:path extrusionOk="0" h="146685" w="300989">
                  <a:moveTo>
                    <a:pt x="187642" y="42773"/>
                  </a:moveTo>
                  <a:lnTo>
                    <a:pt x="186118" y="41249"/>
                  </a:lnTo>
                  <a:lnTo>
                    <a:pt x="170878" y="41249"/>
                  </a:lnTo>
                  <a:lnTo>
                    <a:pt x="170878" y="42773"/>
                  </a:lnTo>
                  <a:lnTo>
                    <a:pt x="169354" y="42773"/>
                  </a:lnTo>
                  <a:lnTo>
                    <a:pt x="169354" y="145072"/>
                  </a:lnTo>
                  <a:lnTo>
                    <a:pt x="170878" y="145072"/>
                  </a:lnTo>
                  <a:lnTo>
                    <a:pt x="170878" y="146596"/>
                  </a:lnTo>
                  <a:lnTo>
                    <a:pt x="186118" y="146596"/>
                  </a:lnTo>
                  <a:lnTo>
                    <a:pt x="186118" y="145072"/>
                  </a:lnTo>
                  <a:lnTo>
                    <a:pt x="187642" y="145072"/>
                  </a:lnTo>
                  <a:lnTo>
                    <a:pt x="187642" y="42773"/>
                  </a:lnTo>
                  <a:close/>
                </a:path>
                <a:path extrusionOk="0" h="146685" w="300989">
                  <a:moveTo>
                    <a:pt x="189166" y="3149"/>
                  </a:moveTo>
                  <a:lnTo>
                    <a:pt x="187642" y="1524"/>
                  </a:lnTo>
                  <a:lnTo>
                    <a:pt x="186118" y="0"/>
                  </a:lnTo>
                  <a:lnTo>
                    <a:pt x="170878" y="0"/>
                  </a:lnTo>
                  <a:lnTo>
                    <a:pt x="169354" y="1524"/>
                  </a:lnTo>
                  <a:lnTo>
                    <a:pt x="167830" y="3149"/>
                  </a:lnTo>
                  <a:lnTo>
                    <a:pt x="167830" y="18389"/>
                  </a:lnTo>
                  <a:lnTo>
                    <a:pt x="170878" y="21437"/>
                  </a:lnTo>
                  <a:lnTo>
                    <a:pt x="186118" y="21437"/>
                  </a:lnTo>
                  <a:lnTo>
                    <a:pt x="189166" y="18389"/>
                  </a:lnTo>
                  <a:lnTo>
                    <a:pt x="189166" y="3149"/>
                  </a:lnTo>
                  <a:close/>
                </a:path>
                <a:path extrusionOk="0" h="146685" w="300989">
                  <a:moveTo>
                    <a:pt x="245643" y="129832"/>
                  </a:moveTo>
                  <a:lnTo>
                    <a:pt x="244119" y="125158"/>
                  </a:lnTo>
                  <a:lnTo>
                    <a:pt x="241071" y="122110"/>
                  </a:lnTo>
                  <a:lnTo>
                    <a:pt x="225831" y="122110"/>
                  </a:lnTo>
                  <a:lnTo>
                    <a:pt x="222783" y="125158"/>
                  </a:lnTo>
                  <a:lnTo>
                    <a:pt x="221259" y="129832"/>
                  </a:lnTo>
                  <a:lnTo>
                    <a:pt x="221259" y="138976"/>
                  </a:lnTo>
                  <a:lnTo>
                    <a:pt x="222783" y="143548"/>
                  </a:lnTo>
                  <a:lnTo>
                    <a:pt x="225831" y="146596"/>
                  </a:lnTo>
                  <a:lnTo>
                    <a:pt x="241071" y="146596"/>
                  </a:lnTo>
                  <a:lnTo>
                    <a:pt x="244119" y="143548"/>
                  </a:lnTo>
                  <a:lnTo>
                    <a:pt x="245643" y="138976"/>
                  </a:lnTo>
                  <a:lnTo>
                    <a:pt x="245643" y="134404"/>
                  </a:lnTo>
                  <a:lnTo>
                    <a:pt x="245643" y="129832"/>
                  </a:lnTo>
                  <a:close/>
                </a:path>
                <a:path extrusionOk="0" h="146685" w="300989">
                  <a:moveTo>
                    <a:pt x="297459" y="42773"/>
                  </a:moveTo>
                  <a:lnTo>
                    <a:pt x="295935" y="41249"/>
                  </a:lnTo>
                  <a:lnTo>
                    <a:pt x="280695" y="41249"/>
                  </a:lnTo>
                  <a:lnTo>
                    <a:pt x="280695" y="42773"/>
                  </a:lnTo>
                  <a:lnTo>
                    <a:pt x="279171" y="42773"/>
                  </a:lnTo>
                  <a:lnTo>
                    <a:pt x="279171" y="145072"/>
                  </a:lnTo>
                  <a:lnTo>
                    <a:pt x="280695" y="145072"/>
                  </a:lnTo>
                  <a:lnTo>
                    <a:pt x="280695" y="146596"/>
                  </a:lnTo>
                  <a:lnTo>
                    <a:pt x="295935" y="146596"/>
                  </a:lnTo>
                  <a:lnTo>
                    <a:pt x="295935" y="145072"/>
                  </a:lnTo>
                  <a:lnTo>
                    <a:pt x="297459" y="145072"/>
                  </a:lnTo>
                  <a:lnTo>
                    <a:pt x="297459" y="42773"/>
                  </a:lnTo>
                  <a:close/>
                </a:path>
                <a:path extrusionOk="0" h="146685" w="300989">
                  <a:moveTo>
                    <a:pt x="300609" y="6197"/>
                  </a:moveTo>
                  <a:lnTo>
                    <a:pt x="298983" y="3149"/>
                  </a:lnTo>
                  <a:lnTo>
                    <a:pt x="297459" y="1524"/>
                  </a:lnTo>
                  <a:lnTo>
                    <a:pt x="295935" y="0"/>
                  </a:lnTo>
                  <a:lnTo>
                    <a:pt x="280695" y="0"/>
                  </a:lnTo>
                  <a:lnTo>
                    <a:pt x="279171" y="1524"/>
                  </a:lnTo>
                  <a:lnTo>
                    <a:pt x="277647" y="3149"/>
                  </a:lnTo>
                  <a:lnTo>
                    <a:pt x="277647" y="18389"/>
                  </a:lnTo>
                  <a:lnTo>
                    <a:pt x="280695" y="21437"/>
                  </a:lnTo>
                  <a:lnTo>
                    <a:pt x="295935" y="21437"/>
                  </a:lnTo>
                  <a:lnTo>
                    <a:pt x="298983" y="18389"/>
                  </a:lnTo>
                  <a:lnTo>
                    <a:pt x="300609" y="15341"/>
                  </a:lnTo>
                  <a:lnTo>
                    <a:pt x="300609" y="619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1" name="Google Shape;1641;p27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3726941" y="4445412"/>
              <a:ext cx="303561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2" name="Google Shape;1642;p27"/>
            <p:cNvSpPr/>
            <p:nvPr/>
          </p:nvSpPr>
          <p:spPr>
            <a:xfrm>
              <a:off x="4056411" y="4405693"/>
              <a:ext cx="21590" cy="146685"/>
            </a:xfrm>
            <a:custGeom>
              <a:rect b="b" l="l" r="r" t="t"/>
              <a:pathLst>
                <a:path extrusionOk="0" h="146685" w="21589">
                  <a:moveTo>
                    <a:pt x="19907" y="145065"/>
                  </a:moveTo>
                  <a:lnTo>
                    <a:pt x="1524" y="145065"/>
                  </a:lnTo>
                  <a:lnTo>
                    <a:pt x="1524" y="42767"/>
                  </a:lnTo>
                  <a:lnTo>
                    <a:pt x="3048" y="41243"/>
                  </a:lnTo>
                  <a:lnTo>
                    <a:pt x="18383" y="41243"/>
                  </a:lnTo>
                  <a:lnTo>
                    <a:pt x="18383" y="42767"/>
                  </a:lnTo>
                  <a:lnTo>
                    <a:pt x="19907" y="42767"/>
                  </a:lnTo>
                  <a:lnTo>
                    <a:pt x="19907" y="145065"/>
                  </a:lnTo>
                  <a:close/>
                </a:path>
                <a:path extrusionOk="0" h="146685" w="21589">
                  <a:moveTo>
                    <a:pt x="18383" y="146589"/>
                  </a:moveTo>
                  <a:lnTo>
                    <a:pt x="3048" y="146589"/>
                  </a:lnTo>
                  <a:lnTo>
                    <a:pt x="3048" y="145065"/>
                  </a:lnTo>
                  <a:lnTo>
                    <a:pt x="18383" y="145065"/>
                  </a:lnTo>
                  <a:lnTo>
                    <a:pt x="18383" y="146589"/>
                  </a:lnTo>
                  <a:close/>
                </a:path>
                <a:path extrusionOk="0" h="146685" w="21589">
                  <a:moveTo>
                    <a:pt x="18383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143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8383" y="0"/>
                  </a:lnTo>
                  <a:lnTo>
                    <a:pt x="19907" y="1524"/>
                  </a:lnTo>
                  <a:lnTo>
                    <a:pt x="21431" y="3143"/>
                  </a:lnTo>
                  <a:lnTo>
                    <a:pt x="21431" y="18383"/>
                  </a:lnTo>
                  <a:lnTo>
                    <a:pt x="18383" y="214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3" name="Google Shape;1643;p27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4103750" y="4445412"/>
              <a:ext cx="186118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4" name="Google Shape;1644;p27"/>
            <p:cNvSpPr/>
            <p:nvPr/>
          </p:nvSpPr>
          <p:spPr>
            <a:xfrm>
              <a:off x="4297489" y="4405693"/>
              <a:ext cx="148590" cy="186690"/>
            </a:xfrm>
            <a:custGeom>
              <a:rect b="b" l="l" r="r" t="t"/>
              <a:pathLst>
                <a:path extrusionOk="0" h="186689" w="148589">
                  <a:moveTo>
                    <a:pt x="114388" y="177165"/>
                  </a:moveTo>
                  <a:lnTo>
                    <a:pt x="112864" y="174117"/>
                  </a:lnTo>
                  <a:lnTo>
                    <a:pt x="111340" y="172593"/>
                  </a:lnTo>
                  <a:lnTo>
                    <a:pt x="1524" y="172593"/>
                  </a:lnTo>
                  <a:lnTo>
                    <a:pt x="1524" y="174117"/>
                  </a:lnTo>
                  <a:lnTo>
                    <a:pt x="0" y="175641"/>
                  </a:lnTo>
                  <a:lnTo>
                    <a:pt x="0" y="183261"/>
                  </a:lnTo>
                  <a:lnTo>
                    <a:pt x="1524" y="184785"/>
                  </a:lnTo>
                  <a:lnTo>
                    <a:pt x="1524" y="186309"/>
                  </a:lnTo>
                  <a:lnTo>
                    <a:pt x="112864" y="186309"/>
                  </a:lnTo>
                  <a:lnTo>
                    <a:pt x="112864" y="183261"/>
                  </a:lnTo>
                  <a:lnTo>
                    <a:pt x="114388" y="181737"/>
                  </a:lnTo>
                  <a:lnTo>
                    <a:pt x="114388" y="177165"/>
                  </a:lnTo>
                  <a:close/>
                </a:path>
                <a:path extrusionOk="0" h="186689" w="148589">
                  <a:moveTo>
                    <a:pt x="146392" y="42773"/>
                  </a:moveTo>
                  <a:lnTo>
                    <a:pt x="144868" y="42773"/>
                  </a:lnTo>
                  <a:lnTo>
                    <a:pt x="144868" y="41249"/>
                  </a:lnTo>
                  <a:lnTo>
                    <a:pt x="129628" y="41249"/>
                  </a:lnTo>
                  <a:lnTo>
                    <a:pt x="128104" y="42773"/>
                  </a:lnTo>
                  <a:lnTo>
                    <a:pt x="128104" y="145072"/>
                  </a:lnTo>
                  <a:lnTo>
                    <a:pt x="129628" y="145072"/>
                  </a:lnTo>
                  <a:lnTo>
                    <a:pt x="129628" y="146596"/>
                  </a:lnTo>
                  <a:lnTo>
                    <a:pt x="143344" y="146596"/>
                  </a:lnTo>
                  <a:lnTo>
                    <a:pt x="144868" y="145072"/>
                  </a:lnTo>
                  <a:lnTo>
                    <a:pt x="146392" y="145072"/>
                  </a:lnTo>
                  <a:lnTo>
                    <a:pt x="146392" y="42773"/>
                  </a:lnTo>
                  <a:close/>
                </a:path>
                <a:path extrusionOk="0" h="186689" w="148589">
                  <a:moveTo>
                    <a:pt x="148005" y="3149"/>
                  </a:moveTo>
                  <a:lnTo>
                    <a:pt x="146392" y="1524"/>
                  </a:lnTo>
                  <a:lnTo>
                    <a:pt x="143344" y="0"/>
                  </a:lnTo>
                  <a:lnTo>
                    <a:pt x="129628" y="0"/>
                  </a:lnTo>
                  <a:lnTo>
                    <a:pt x="128104" y="1524"/>
                  </a:lnTo>
                  <a:lnTo>
                    <a:pt x="126580" y="3149"/>
                  </a:lnTo>
                  <a:lnTo>
                    <a:pt x="125056" y="6197"/>
                  </a:lnTo>
                  <a:lnTo>
                    <a:pt x="125056" y="15341"/>
                  </a:lnTo>
                  <a:lnTo>
                    <a:pt x="126580" y="18389"/>
                  </a:lnTo>
                  <a:lnTo>
                    <a:pt x="129628" y="21437"/>
                  </a:lnTo>
                  <a:lnTo>
                    <a:pt x="143344" y="21437"/>
                  </a:lnTo>
                  <a:lnTo>
                    <a:pt x="144868" y="19913"/>
                  </a:lnTo>
                  <a:lnTo>
                    <a:pt x="148005" y="18389"/>
                  </a:lnTo>
                  <a:lnTo>
                    <a:pt x="148005" y="314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5" name="Google Shape;1645;p27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4471415" y="4398073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6" name="Google Shape;1646;p27"/>
            <p:cNvSpPr/>
            <p:nvPr/>
          </p:nvSpPr>
          <p:spPr>
            <a:xfrm>
              <a:off x="2625458" y="4666564"/>
              <a:ext cx="240029" cy="154940"/>
            </a:xfrm>
            <a:custGeom>
              <a:rect b="b" l="l" r="r" t="t"/>
              <a:pathLst>
                <a:path extrusionOk="0" h="154939" w="240030">
                  <a:moveTo>
                    <a:pt x="91541" y="105664"/>
                  </a:moveTo>
                  <a:lnTo>
                    <a:pt x="90017" y="104140"/>
                  </a:lnTo>
                  <a:lnTo>
                    <a:pt x="3048" y="104140"/>
                  </a:lnTo>
                  <a:lnTo>
                    <a:pt x="1524" y="105664"/>
                  </a:lnTo>
                  <a:lnTo>
                    <a:pt x="1524" y="107188"/>
                  </a:lnTo>
                  <a:lnTo>
                    <a:pt x="0" y="108712"/>
                  </a:lnTo>
                  <a:lnTo>
                    <a:pt x="0" y="114808"/>
                  </a:lnTo>
                  <a:lnTo>
                    <a:pt x="1524" y="116332"/>
                  </a:lnTo>
                  <a:lnTo>
                    <a:pt x="1524" y="117856"/>
                  </a:lnTo>
                  <a:lnTo>
                    <a:pt x="3048" y="117856"/>
                  </a:lnTo>
                  <a:lnTo>
                    <a:pt x="3048" y="119380"/>
                  </a:lnTo>
                  <a:lnTo>
                    <a:pt x="88493" y="119380"/>
                  </a:lnTo>
                  <a:lnTo>
                    <a:pt x="90017" y="117856"/>
                  </a:lnTo>
                  <a:lnTo>
                    <a:pt x="91541" y="117856"/>
                  </a:lnTo>
                  <a:lnTo>
                    <a:pt x="91541" y="105664"/>
                  </a:lnTo>
                  <a:close/>
                </a:path>
                <a:path extrusionOk="0" h="154939" w="240030">
                  <a:moveTo>
                    <a:pt x="91541" y="62890"/>
                  </a:moveTo>
                  <a:lnTo>
                    <a:pt x="90017" y="61366"/>
                  </a:lnTo>
                  <a:lnTo>
                    <a:pt x="3048" y="61366"/>
                  </a:lnTo>
                  <a:lnTo>
                    <a:pt x="1524" y="62890"/>
                  </a:lnTo>
                  <a:lnTo>
                    <a:pt x="1524" y="64414"/>
                  </a:lnTo>
                  <a:lnTo>
                    <a:pt x="0" y="65938"/>
                  </a:lnTo>
                  <a:lnTo>
                    <a:pt x="0" y="72034"/>
                  </a:lnTo>
                  <a:lnTo>
                    <a:pt x="1524" y="73558"/>
                  </a:lnTo>
                  <a:lnTo>
                    <a:pt x="1524" y="75082"/>
                  </a:lnTo>
                  <a:lnTo>
                    <a:pt x="3048" y="75082"/>
                  </a:lnTo>
                  <a:lnTo>
                    <a:pt x="3048" y="76606"/>
                  </a:lnTo>
                  <a:lnTo>
                    <a:pt x="88493" y="76606"/>
                  </a:lnTo>
                  <a:lnTo>
                    <a:pt x="90017" y="75082"/>
                  </a:lnTo>
                  <a:lnTo>
                    <a:pt x="91541" y="75082"/>
                  </a:lnTo>
                  <a:lnTo>
                    <a:pt x="91541" y="62890"/>
                  </a:lnTo>
                  <a:close/>
                </a:path>
                <a:path extrusionOk="0" h="154939" w="240030">
                  <a:moveTo>
                    <a:pt x="187642" y="49085"/>
                  </a:moveTo>
                  <a:lnTo>
                    <a:pt x="184594" y="49085"/>
                  </a:lnTo>
                  <a:lnTo>
                    <a:pt x="184594" y="47561"/>
                  </a:lnTo>
                  <a:lnTo>
                    <a:pt x="173926" y="47561"/>
                  </a:lnTo>
                  <a:lnTo>
                    <a:pt x="172402" y="49085"/>
                  </a:lnTo>
                  <a:lnTo>
                    <a:pt x="170878" y="49085"/>
                  </a:lnTo>
                  <a:lnTo>
                    <a:pt x="169354" y="50609"/>
                  </a:lnTo>
                  <a:lnTo>
                    <a:pt x="169354" y="151384"/>
                  </a:lnTo>
                  <a:lnTo>
                    <a:pt x="170878" y="152908"/>
                  </a:lnTo>
                  <a:lnTo>
                    <a:pt x="172402" y="152908"/>
                  </a:lnTo>
                  <a:lnTo>
                    <a:pt x="173926" y="154432"/>
                  </a:lnTo>
                  <a:lnTo>
                    <a:pt x="183070" y="154432"/>
                  </a:lnTo>
                  <a:lnTo>
                    <a:pt x="184594" y="152908"/>
                  </a:lnTo>
                  <a:lnTo>
                    <a:pt x="187642" y="152908"/>
                  </a:lnTo>
                  <a:lnTo>
                    <a:pt x="187642" y="49085"/>
                  </a:lnTo>
                  <a:close/>
                </a:path>
                <a:path extrusionOk="0" h="154939" w="240030">
                  <a:moveTo>
                    <a:pt x="190690" y="14033"/>
                  </a:moveTo>
                  <a:lnTo>
                    <a:pt x="189166" y="10985"/>
                  </a:lnTo>
                  <a:lnTo>
                    <a:pt x="186118" y="7937"/>
                  </a:lnTo>
                  <a:lnTo>
                    <a:pt x="183070" y="6413"/>
                  </a:lnTo>
                  <a:lnTo>
                    <a:pt x="173926" y="6413"/>
                  </a:lnTo>
                  <a:lnTo>
                    <a:pt x="170878" y="7937"/>
                  </a:lnTo>
                  <a:lnTo>
                    <a:pt x="167830" y="10985"/>
                  </a:lnTo>
                  <a:lnTo>
                    <a:pt x="167830" y="24701"/>
                  </a:lnTo>
                  <a:lnTo>
                    <a:pt x="170878" y="27749"/>
                  </a:lnTo>
                  <a:lnTo>
                    <a:pt x="173926" y="29273"/>
                  </a:lnTo>
                  <a:lnTo>
                    <a:pt x="183070" y="29273"/>
                  </a:lnTo>
                  <a:lnTo>
                    <a:pt x="186118" y="27749"/>
                  </a:lnTo>
                  <a:lnTo>
                    <a:pt x="189166" y="24701"/>
                  </a:lnTo>
                  <a:lnTo>
                    <a:pt x="190690" y="21653"/>
                  </a:lnTo>
                  <a:lnTo>
                    <a:pt x="190690" y="14033"/>
                  </a:lnTo>
                  <a:close/>
                </a:path>
                <a:path extrusionOk="0" h="154939" w="240030">
                  <a:moveTo>
                    <a:pt x="236512" y="152908"/>
                  </a:moveTo>
                  <a:lnTo>
                    <a:pt x="224320" y="152908"/>
                  </a:lnTo>
                  <a:lnTo>
                    <a:pt x="225844" y="154432"/>
                  </a:lnTo>
                  <a:lnTo>
                    <a:pt x="234988" y="154432"/>
                  </a:lnTo>
                  <a:lnTo>
                    <a:pt x="236512" y="152908"/>
                  </a:lnTo>
                  <a:close/>
                </a:path>
                <a:path extrusionOk="0" h="154939" w="240030">
                  <a:moveTo>
                    <a:pt x="239560" y="1270"/>
                  </a:moveTo>
                  <a:lnTo>
                    <a:pt x="238455" y="1270"/>
                  </a:lnTo>
                  <a:lnTo>
                    <a:pt x="238455" y="0"/>
                  </a:lnTo>
                  <a:lnTo>
                    <a:pt x="222796" y="0"/>
                  </a:lnTo>
                  <a:lnTo>
                    <a:pt x="222796" y="1270"/>
                  </a:lnTo>
                  <a:lnTo>
                    <a:pt x="221272" y="1270"/>
                  </a:lnTo>
                  <a:lnTo>
                    <a:pt x="221272" y="151130"/>
                  </a:lnTo>
                  <a:lnTo>
                    <a:pt x="222796" y="151130"/>
                  </a:lnTo>
                  <a:lnTo>
                    <a:pt x="222796" y="152400"/>
                  </a:lnTo>
                  <a:lnTo>
                    <a:pt x="239560" y="152400"/>
                  </a:lnTo>
                  <a:lnTo>
                    <a:pt x="239560" y="151130"/>
                  </a:lnTo>
                  <a:lnTo>
                    <a:pt x="239560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7" name="Google Shape;1647;p27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2900076" y="4688204"/>
              <a:ext cx="103727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8" name="Google Shape;1648;p27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3025140" y="4712588"/>
              <a:ext cx="149542" cy="110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9" name="Google Shape;1649;p27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3197542" y="4712588"/>
              <a:ext cx="77819" cy="110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0" name="Google Shape;1650;p27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3299745" y="4666868"/>
              <a:ext cx="80867" cy="154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1" name="Google Shape;1651;p27"/>
            <p:cNvSpPr/>
            <p:nvPr/>
          </p:nvSpPr>
          <p:spPr>
            <a:xfrm>
              <a:off x="3386709" y="4672875"/>
              <a:ext cx="148590" cy="187960"/>
            </a:xfrm>
            <a:custGeom>
              <a:rect b="b" l="l" r="r" t="t"/>
              <a:pathLst>
                <a:path extrusionOk="0" h="187960" w="148589">
                  <a:moveTo>
                    <a:pt x="112864" y="173863"/>
                  </a:moveTo>
                  <a:lnTo>
                    <a:pt x="111975" y="173863"/>
                  </a:lnTo>
                  <a:lnTo>
                    <a:pt x="111975" y="172593"/>
                  </a:lnTo>
                  <a:lnTo>
                    <a:pt x="889" y="172593"/>
                  </a:lnTo>
                  <a:lnTo>
                    <a:pt x="889" y="173863"/>
                  </a:lnTo>
                  <a:lnTo>
                    <a:pt x="0" y="173863"/>
                  </a:lnTo>
                  <a:lnTo>
                    <a:pt x="0" y="186563"/>
                  </a:lnTo>
                  <a:lnTo>
                    <a:pt x="1778" y="186563"/>
                  </a:lnTo>
                  <a:lnTo>
                    <a:pt x="3048" y="187833"/>
                  </a:lnTo>
                  <a:lnTo>
                    <a:pt x="111340" y="187833"/>
                  </a:lnTo>
                  <a:lnTo>
                    <a:pt x="111340" y="186563"/>
                  </a:lnTo>
                  <a:lnTo>
                    <a:pt x="112864" y="186563"/>
                  </a:lnTo>
                  <a:lnTo>
                    <a:pt x="112864" y="173863"/>
                  </a:lnTo>
                  <a:close/>
                </a:path>
                <a:path extrusionOk="0" h="187960" w="148589">
                  <a:moveTo>
                    <a:pt x="146494" y="44297"/>
                  </a:moveTo>
                  <a:lnTo>
                    <a:pt x="144970" y="44297"/>
                  </a:lnTo>
                  <a:lnTo>
                    <a:pt x="144970" y="42773"/>
                  </a:lnTo>
                  <a:lnTo>
                    <a:pt x="143446" y="42773"/>
                  </a:lnTo>
                  <a:lnTo>
                    <a:pt x="141922" y="41249"/>
                  </a:lnTo>
                  <a:lnTo>
                    <a:pt x="132778" y="41249"/>
                  </a:lnTo>
                  <a:lnTo>
                    <a:pt x="131254" y="42773"/>
                  </a:lnTo>
                  <a:lnTo>
                    <a:pt x="128206" y="42773"/>
                  </a:lnTo>
                  <a:lnTo>
                    <a:pt x="128206" y="146596"/>
                  </a:lnTo>
                  <a:lnTo>
                    <a:pt x="129730" y="146596"/>
                  </a:lnTo>
                  <a:lnTo>
                    <a:pt x="131254" y="148120"/>
                  </a:lnTo>
                  <a:lnTo>
                    <a:pt x="141922" y="148120"/>
                  </a:lnTo>
                  <a:lnTo>
                    <a:pt x="141922" y="146596"/>
                  </a:lnTo>
                  <a:lnTo>
                    <a:pt x="144970" y="146596"/>
                  </a:lnTo>
                  <a:lnTo>
                    <a:pt x="144970" y="145072"/>
                  </a:lnTo>
                  <a:lnTo>
                    <a:pt x="146494" y="145072"/>
                  </a:lnTo>
                  <a:lnTo>
                    <a:pt x="146494" y="44297"/>
                  </a:lnTo>
                  <a:close/>
                </a:path>
                <a:path extrusionOk="0" h="187960" w="148589">
                  <a:moveTo>
                    <a:pt x="148018" y="7620"/>
                  </a:moveTo>
                  <a:lnTo>
                    <a:pt x="146494" y="4572"/>
                  </a:lnTo>
                  <a:lnTo>
                    <a:pt x="143446" y="1524"/>
                  </a:lnTo>
                  <a:lnTo>
                    <a:pt x="140398" y="0"/>
                  </a:lnTo>
                  <a:lnTo>
                    <a:pt x="132778" y="0"/>
                  </a:lnTo>
                  <a:lnTo>
                    <a:pt x="129730" y="1524"/>
                  </a:lnTo>
                  <a:lnTo>
                    <a:pt x="126682" y="4572"/>
                  </a:lnTo>
                  <a:lnTo>
                    <a:pt x="125158" y="7620"/>
                  </a:lnTo>
                  <a:lnTo>
                    <a:pt x="125158" y="15240"/>
                  </a:lnTo>
                  <a:lnTo>
                    <a:pt x="126682" y="18288"/>
                  </a:lnTo>
                  <a:lnTo>
                    <a:pt x="129730" y="21336"/>
                  </a:lnTo>
                  <a:lnTo>
                    <a:pt x="132778" y="22961"/>
                  </a:lnTo>
                  <a:lnTo>
                    <a:pt x="140398" y="22961"/>
                  </a:lnTo>
                  <a:lnTo>
                    <a:pt x="143446" y="21336"/>
                  </a:lnTo>
                  <a:lnTo>
                    <a:pt x="146494" y="18288"/>
                  </a:lnTo>
                  <a:lnTo>
                    <a:pt x="148018" y="15240"/>
                  </a:lnTo>
                  <a:lnTo>
                    <a:pt x="148018" y="762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2" name="Google Shape;1652;p27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3560635" y="4666868"/>
              <a:ext cx="90011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3" name="Google Shape;1653;p27"/>
            <p:cNvSpPr/>
            <p:nvPr/>
          </p:nvSpPr>
          <p:spPr>
            <a:xfrm>
              <a:off x="2701760" y="4946243"/>
              <a:ext cx="147955" cy="187960"/>
            </a:xfrm>
            <a:custGeom>
              <a:rect b="b" l="l" r="r" t="t"/>
              <a:pathLst>
                <a:path extrusionOk="0" h="187960" w="147955">
                  <a:moveTo>
                    <a:pt x="112877" y="175552"/>
                  </a:moveTo>
                  <a:lnTo>
                    <a:pt x="111340" y="174028"/>
                  </a:lnTo>
                  <a:lnTo>
                    <a:pt x="111340" y="172504"/>
                  </a:lnTo>
                  <a:lnTo>
                    <a:pt x="1524" y="172504"/>
                  </a:lnTo>
                  <a:lnTo>
                    <a:pt x="0" y="174028"/>
                  </a:lnTo>
                  <a:lnTo>
                    <a:pt x="0" y="184785"/>
                  </a:lnTo>
                  <a:lnTo>
                    <a:pt x="1524" y="186309"/>
                  </a:lnTo>
                  <a:lnTo>
                    <a:pt x="1524" y="187833"/>
                  </a:lnTo>
                  <a:lnTo>
                    <a:pt x="111340" y="187833"/>
                  </a:lnTo>
                  <a:lnTo>
                    <a:pt x="111340" y="186309"/>
                  </a:lnTo>
                  <a:lnTo>
                    <a:pt x="112877" y="184785"/>
                  </a:lnTo>
                  <a:lnTo>
                    <a:pt x="112877" y="175552"/>
                  </a:lnTo>
                  <a:close/>
                </a:path>
                <a:path extrusionOk="0" h="187960" w="147955">
                  <a:moveTo>
                    <a:pt x="144868" y="42760"/>
                  </a:moveTo>
                  <a:lnTo>
                    <a:pt x="143344" y="42760"/>
                  </a:lnTo>
                  <a:lnTo>
                    <a:pt x="143344" y="41236"/>
                  </a:lnTo>
                  <a:lnTo>
                    <a:pt x="129628" y="41236"/>
                  </a:lnTo>
                  <a:lnTo>
                    <a:pt x="129628" y="42760"/>
                  </a:lnTo>
                  <a:lnTo>
                    <a:pt x="128104" y="42760"/>
                  </a:lnTo>
                  <a:lnTo>
                    <a:pt x="126580" y="44284"/>
                  </a:lnTo>
                  <a:lnTo>
                    <a:pt x="126580" y="145059"/>
                  </a:lnTo>
                  <a:lnTo>
                    <a:pt x="128104" y="145059"/>
                  </a:lnTo>
                  <a:lnTo>
                    <a:pt x="128104" y="146583"/>
                  </a:lnTo>
                  <a:lnTo>
                    <a:pt x="131152" y="146583"/>
                  </a:lnTo>
                  <a:lnTo>
                    <a:pt x="132676" y="148107"/>
                  </a:lnTo>
                  <a:lnTo>
                    <a:pt x="140296" y="148107"/>
                  </a:lnTo>
                  <a:lnTo>
                    <a:pt x="140296" y="146583"/>
                  </a:lnTo>
                  <a:lnTo>
                    <a:pt x="144868" y="146583"/>
                  </a:lnTo>
                  <a:lnTo>
                    <a:pt x="144868" y="42760"/>
                  </a:lnTo>
                  <a:close/>
                </a:path>
                <a:path extrusionOk="0" h="187960" w="147955">
                  <a:moveTo>
                    <a:pt x="147916" y="7620"/>
                  </a:moveTo>
                  <a:lnTo>
                    <a:pt x="146392" y="4572"/>
                  </a:lnTo>
                  <a:lnTo>
                    <a:pt x="143344" y="1524"/>
                  </a:lnTo>
                  <a:lnTo>
                    <a:pt x="140296" y="0"/>
                  </a:lnTo>
                  <a:lnTo>
                    <a:pt x="132676" y="0"/>
                  </a:lnTo>
                  <a:lnTo>
                    <a:pt x="129628" y="1524"/>
                  </a:lnTo>
                  <a:lnTo>
                    <a:pt x="128104" y="3048"/>
                  </a:lnTo>
                  <a:lnTo>
                    <a:pt x="125056" y="4572"/>
                  </a:lnTo>
                  <a:lnTo>
                    <a:pt x="125056" y="18288"/>
                  </a:lnTo>
                  <a:lnTo>
                    <a:pt x="126580" y="19812"/>
                  </a:lnTo>
                  <a:lnTo>
                    <a:pt x="129628" y="21336"/>
                  </a:lnTo>
                  <a:lnTo>
                    <a:pt x="131152" y="22860"/>
                  </a:lnTo>
                  <a:lnTo>
                    <a:pt x="140296" y="22860"/>
                  </a:lnTo>
                  <a:lnTo>
                    <a:pt x="143344" y="21336"/>
                  </a:lnTo>
                  <a:lnTo>
                    <a:pt x="146392" y="18288"/>
                  </a:lnTo>
                  <a:lnTo>
                    <a:pt x="147916" y="15240"/>
                  </a:lnTo>
                  <a:lnTo>
                    <a:pt x="147916" y="762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4" name="Google Shape;1654;p27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2874168" y="4940140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5" name="Google Shape;1655;p27"/>
            <p:cNvSpPr/>
            <p:nvPr/>
          </p:nvSpPr>
          <p:spPr>
            <a:xfrm>
              <a:off x="3043523" y="4999672"/>
              <a:ext cx="92075" cy="59690"/>
            </a:xfrm>
            <a:custGeom>
              <a:rect b="b" l="l" r="r" t="t"/>
              <a:pathLst>
                <a:path extrusionOk="0" h="59689" w="92075">
                  <a:moveTo>
                    <a:pt x="88392" y="16764"/>
                  </a:moveTo>
                  <a:lnTo>
                    <a:pt x="3048" y="16764"/>
                  </a:lnTo>
                  <a:lnTo>
                    <a:pt x="3048" y="15240"/>
                  </a:lnTo>
                  <a:lnTo>
                    <a:pt x="1524" y="13716"/>
                  </a:lnTo>
                  <a:lnTo>
                    <a:pt x="0" y="10668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89916" y="0"/>
                  </a:lnTo>
                  <a:lnTo>
                    <a:pt x="89916" y="1524"/>
                  </a:lnTo>
                  <a:lnTo>
                    <a:pt x="91535" y="3048"/>
                  </a:lnTo>
                  <a:lnTo>
                    <a:pt x="91535" y="13716"/>
                  </a:lnTo>
                  <a:lnTo>
                    <a:pt x="89916" y="15240"/>
                  </a:lnTo>
                  <a:lnTo>
                    <a:pt x="88392" y="16764"/>
                  </a:lnTo>
                  <a:close/>
                </a:path>
                <a:path extrusionOk="0" h="59689" w="92075">
                  <a:moveTo>
                    <a:pt x="91535" y="58007"/>
                  </a:moveTo>
                  <a:lnTo>
                    <a:pt x="1524" y="58007"/>
                  </a:lnTo>
                  <a:lnTo>
                    <a:pt x="1524" y="56483"/>
                  </a:lnTo>
                  <a:lnTo>
                    <a:pt x="0" y="54959"/>
                  </a:lnTo>
                  <a:lnTo>
                    <a:pt x="0" y="48863"/>
                  </a:lnTo>
                  <a:lnTo>
                    <a:pt x="1524" y="47339"/>
                  </a:lnTo>
                  <a:lnTo>
                    <a:pt x="1524" y="45815"/>
                  </a:lnTo>
                  <a:lnTo>
                    <a:pt x="3048" y="44291"/>
                  </a:lnTo>
                  <a:lnTo>
                    <a:pt x="3048" y="42767"/>
                  </a:lnTo>
                  <a:lnTo>
                    <a:pt x="89916" y="42767"/>
                  </a:lnTo>
                  <a:lnTo>
                    <a:pt x="89916" y="44291"/>
                  </a:lnTo>
                  <a:lnTo>
                    <a:pt x="91535" y="45815"/>
                  </a:lnTo>
                  <a:lnTo>
                    <a:pt x="91535" y="58007"/>
                  </a:lnTo>
                  <a:close/>
                </a:path>
                <a:path extrusionOk="0" h="59689" w="92075">
                  <a:moveTo>
                    <a:pt x="88392" y="59531"/>
                  </a:moveTo>
                  <a:lnTo>
                    <a:pt x="3048" y="59531"/>
                  </a:lnTo>
                  <a:lnTo>
                    <a:pt x="3048" y="58007"/>
                  </a:lnTo>
                  <a:lnTo>
                    <a:pt x="89916" y="58007"/>
                  </a:lnTo>
                  <a:lnTo>
                    <a:pt x="88392" y="595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6" name="Google Shape;1656;p27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3200590" y="4961476"/>
              <a:ext cx="64103" cy="132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7" name="Google Shape;1657;p27"/>
            <p:cNvSpPr/>
            <p:nvPr/>
          </p:nvSpPr>
          <p:spPr>
            <a:xfrm>
              <a:off x="3286029" y="5068347"/>
              <a:ext cx="24765" cy="26034"/>
            </a:xfrm>
            <a:custGeom>
              <a:rect b="b" l="l" r="r" t="t"/>
              <a:pathLst>
                <a:path extrusionOk="0" h="26035" w="24764">
                  <a:moveTo>
                    <a:pt x="16764" y="26003"/>
                  </a:moveTo>
                  <a:lnTo>
                    <a:pt x="7620" y="26003"/>
                  </a:lnTo>
                  <a:lnTo>
                    <a:pt x="4572" y="24479"/>
                  </a:lnTo>
                  <a:lnTo>
                    <a:pt x="1524" y="21431"/>
                  </a:lnTo>
                  <a:lnTo>
                    <a:pt x="0" y="18383"/>
                  </a:lnTo>
                  <a:lnTo>
                    <a:pt x="0" y="7715"/>
                  </a:lnTo>
                  <a:lnTo>
                    <a:pt x="1524" y="4667"/>
                  </a:lnTo>
                  <a:lnTo>
                    <a:pt x="3048" y="3047"/>
                  </a:lnTo>
                  <a:lnTo>
                    <a:pt x="4572" y="1523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9812" y="1523"/>
                  </a:lnTo>
                  <a:lnTo>
                    <a:pt x="21336" y="3047"/>
                  </a:lnTo>
                  <a:lnTo>
                    <a:pt x="22860" y="4667"/>
                  </a:lnTo>
                  <a:lnTo>
                    <a:pt x="24384" y="7715"/>
                  </a:lnTo>
                  <a:lnTo>
                    <a:pt x="24384" y="12287"/>
                  </a:lnTo>
                  <a:lnTo>
                    <a:pt x="24384" y="18383"/>
                  </a:lnTo>
                  <a:lnTo>
                    <a:pt x="22860" y="21431"/>
                  </a:lnTo>
                  <a:lnTo>
                    <a:pt x="19812" y="24479"/>
                  </a:lnTo>
                  <a:lnTo>
                    <a:pt x="16764" y="2600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8" name="Google Shape;1658;p27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3338036" y="4985956"/>
              <a:ext cx="80772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9" name="Google Shape;1659;p27"/>
            <p:cNvSpPr/>
            <p:nvPr/>
          </p:nvSpPr>
          <p:spPr>
            <a:xfrm>
              <a:off x="3453860" y="4938616"/>
              <a:ext cx="18415" cy="156210"/>
            </a:xfrm>
            <a:custGeom>
              <a:rect b="b" l="l" r="r" t="t"/>
              <a:pathLst>
                <a:path extrusionOk="0" h="156210" w="18414">
                  <a:moveTo>
                    <a:pt x="12192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0668" y="0"/>
                  </a:lnTo>
                  <a:lnTo>
                    <a:pt x="12192" y="1524"/>
                  </a:lnTo>
                  <a:close/>
                </a:path>
                <a:path extrusionOk="0" h="156210" w="18414">
                  <a:moveTo>
                    <a:pt x="18288" y="154209"/>
                  </a:moveTo>
                  <a:lnTo>
                    <a:pt x="1524" y="154209"/>
                  </a:lnTo>
                  <a:lnTo>
                    <a:pt x="0" y="152685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154209"/>
                  </a:lnTo>
                  <a:close/>
                </a:path>
                <a:path extrusionOk="0" h="156210" w="18414">
                  <a:moveTo>
                    <a:pt x="12192" y="155733"/>
                  </a:moveTo>
                  <a:lnTo>
                    <a:pt x="6096" y="155733"/>
                  </a:lnTo>
                  <a:lnTo>
                    <a:pt x="4572" y="154209"/>
                  </a:lnTo>
                  <a:lnTo>
                    <a:pt x="13716" y="154209"/>
                  </a:lnTo>
                  <a:lnTo>
                    <a:pt x="12192" y="15573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0" name="Google Shape;1660;p27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3505676" y="4938617"/>
              <a:ext cx="91535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" name="Google Shape;1661;p27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3621690" y="4987480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27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3742181" y="4985956"/>
              <a:ext cx="148018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27"/>
            <p:cNvSpPr/>
            <p:nvPr/>
          </p:nvSpPr>
          <p:spPr>
            <a:xfrm>
              <a:off x="3902379" y="4946243"/>
              <a:ext cx="147955" cy="187960"/>
            </a:xfrm>
            <a:custGeom>
              <a:rect b="b" l="l" r="r" t="t"/>
              <a:pathLst>
                <a:path extrusionOk="0" h="187960" w="147954">
                  <a:moveTo>
                    <a:pt x="114401" y="175552"/>
                  </a:moveTo>
                  <a:lnTo>
                    <a:pt x="112877" y="174028"/>
                  </a:lnTo>
                  <a:lnTo>
                    <a:pt x="112877" y="172504"/>
                  </a:lnTo>
                  <a:lnTo>
                    <a:pt x="1524" y="172504"/>
                  </a:lnTo>
                  <a:lnTo>
                    <a:pt x="1524" y="175552"/>
                  </a:lnTo>
                  <a:lnTo>
                    <a:pt x="0" y="177076"/>
                  </a:lnTo>
                  <a:lnTo>
                    <a:pt x="0" y="183172"/>
                  </a:lnTo>
                  <a:lnTo>
                    <a:pt x="1524" y="184696"/>
                  </a:lnTo>
                  <a:lnTo>
                    <a:pt x="1524" y="186309"/>
                  </a:lnTo>
                  <a:lnTo>
                    <a:pt x="3048" y="187833"/>
                  </a:lnTo>
                  <a:lnTo>
                    <a:pt x="111353" y="187833"/>
                  </a:lnTo>
                  <a:lnTo>
                    <a:pt x="112877" y="186309"/>
                  </a:lnTo>
                  <a:lnTo>
                    <a:pt x="112877" y="184696"/>
                  </a:lnTo>
                  <a:lnTo>
                    <a:pt x="114401" y="184696"/>
                  </a:lnTo>
                  <a:lnTo>
                    <a:pt x="114401" y="175552"/>
                  </a:lnTo>
                  <a:close/>
                </a:path>
                <a:path extrusionOk="0" h="187960" w="147954">
                  <a:moveTo>
                    <a:pt x="146405" y="42760"/>
                  </a:moveTo>
                  <a:lnTo>
                    <a:pt x="144881" y="42760"/>
                  </a:lnTo>
                  <a:lnTo>
                    <a:pt x="143357" y="41236"/>
                  </a:lnTo>
                  <a:lnTo>
                    <a:pt x="131165" y="41236"/>
                  </a:lnTo>
                  <a:lnTo>
                    <a:pt x="129641" y="42760"/>
                  </a:lnTo>
                  <a:lnTo>
                    <a:pt x="128117" y="42760"/>
                  </a:lnTo>
                  <a:lnTo>
                    <a:pt x="128117" y="145059"/>
                  </a:lnTo>
                  <a:lnTo>
                    <a:pt x="129641" y="146583"/>
                  </a:lnTo>
                  <a:lnTo>
                    <a:pt x="132689" y="146583"/>
                  </a:lnTo>
                  <a:lnTo>
                    <a:pt x="134213" y="148107"/>
                  </a:lnTo>
                  <a:lnTo>
                    <a:pt x="140309" y="148107"/>
                  </a:lnTo>
                  <a:lnTo>
                    <a:pt x="141833" y="146583"/>
                  </a:lnTo>
                  <a:lnTo>
                    <a:pt x="146405" y="146583"/>
                  </a:lnTo>
                  <a:lnTo>
                    <a:pt x="146405" y="42760"/>
                  </a:lnTo>
                  <a:close/>
                </a:path>
                <a:path extrusionOk="0" h="187960" w="147954">
                  <a:moveTo>
                    <a:pt x="147929" y="4572"/>
                  </a:moveTo>
                  <a:lnTo>
                    <a:pt x="144881" y="1524"/>
                  </a:lnTo>
                  <a:lnTo>
                    <a:pt x="141833" y="0"/>
                  </a:lnTo>
                  <a:lnTo>
                    <a:pt x="132689" y="0"/>
                  </a:lnTo>
                  <a:lnTo>
                    <a:pt x="129641" y="1524"/>
                  </a:lnTo>
                  <a:lnTo>
                    <a:pt x="126593" y="4572"/>
                  </a:lnTo>
                  <a:lnTo>
                    <a:pt x="126593" y="18288"/>
                  </a:lnTo>
                  <a:lnTo>
                    <a:pt x="129641" y="21336"/>
                  </a:lnTo>
                  <a:lnTo>
                    <a:pt x="132689" y="22860"/>
                  </a:lnTo>
                  <a:lnTo>
                    <a:pt x="141833" y="22860"/>
                  </a:lnTo>
                  <a:lnTo>
                    <a:pt x="144881" y="21336"/>
                  </a:lnTo>
                  <a:lnTo>
                    <a:pt x="147929" y="18288"/>
                  </a:lnTo>
                  <a:lnTo>
                    <a:pt x="147929" y="457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4" name="Google Shape;1664;p27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4076318" y="4940140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27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2898552" y="5207317"/>
              <a:ext cx="671226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6" name="Google Shape;1666;p27"/>
            <p:cNvSpPr/>
            <p:nvPr/>
          </p:nvSpPr>
          <p:spPr>
            <a:xfrm>
              <a:off x="3574339" y="5214950"/>
              <a:ext cx="153035" cy="186690"/>
            </a:xfrm>
            <a:custGeom>
              <a:rect b="b" l="l" r="r" t="t"/>
              <a:pathLst>
                <a:path extrusionOk="0" h="186689" w="153035">
                  <a:moveTo>
                    <a:pt x="112877" y="174117"/>
                  </a:moveTo>
                  <a:lnTo>
                    <a:pt x="111353" y="172593"/>
                  </a:lnTo>
                  <a:lnTo>
                    <a:pt x="111353" y="171069"/>
                  </a:lnTo>
                  <a:lnTo>
                    <a:pt x="3048" y="171069"/>
                  </a:lnTo>
                  <a:lnTo>
                    <a:pt x="1524" y="172593"/>
                  </a:lnTo>
                  <a:lnTo>
                    <a:pt x="1524" y="174117"/>
                  </a:lnTo>
                  <a:lnTo>
                    <a:pt x="0" y="175641"/>
                  </a:lnTo>
                  <a:lnTo>
                    <a:pt x="0" y="183261"/>
                  </a:lnTo>
                  <a:lnTo>
                    <a:pt x="1524" y="184785"/>
                  </a:lnTo>
                  <a:lnTo>
                    <a:pt x="1524" y="186309"/>
                  </a:lnTo>
                  <a:lnTo>
                    <a:pt x="111353" y="186309"/>
                  </a:lnTo>
                  <a:lnTo>
                    <a:pt x="112877" y="184785"/>
                  </a:lnTo>
                  <a:lnTo>
                    <a:pt x="112877" y="174117"/>
                  </a:lnTo>
                  <a:close/>
                </a:path>
                <a:path extrusionOk="0" h="186689" w="153035">
                  <a:moveTo>
                    <a:pt x="151066" y="42760"/>
                  </a:moveTo>
                  <a:lnTo>
                    <a:pt x="149542" y="42760"/>
                  </a:lnTo>
                  <a:lnTo>
                    <a:pt x="149542" y="41236"/>
                  </a:lnTo>
                  <a:lnTo>
                    <a:pt x="134302" y="41236"/>
                  </a:lnTo>
                  <a:lnTo>
                    <a:pt x="132778" y="42760"/>
                  </a:lnTo>
                  <a:lnTo>
                    <a:pt x="132778" y="145059"/>
                  </a:lnTo>
                  <a:lnTo>
                    <a:pt x="134302" y="145059"/>
                  </a:lnTo>
                  <a:lnTo>
                    <a:pt x="134302" y="146583"/>
                  </a:lnTo>
                  <a:lnTo>
                    <a:pt x="149542" y="146583"/>
                  </a:lnTo>
                  <a:lnTo>
                    <a:pt x="149542" y="145059"/>
                  </a:lnTo>
                  <a:lnTo>
                    <a:pt x="151066" y="145059"/>
                  </a:lnTo>
                  <a:lnTo>
                    <a:pt x="151066" y="42760"/>
                  </a:lnTo>
                  <a:close/>
                </a:path>
                <a:path extrusionOk="0" h="186689" w="153035">
                  <a:moveTo>
                    <a:pt x="152590" y="3136"/>
                  </a:moveTo>
                  <a:lnTo>
                    <a:pt x="151066" y="1524"/>
                  </a:lnTo>
                  <a:lnTo>
                    <a:pt x="149542" y="0"/>
                  </a:lnTo>
                  <a:lnTo>
                    <a:pt x="134302" y="0"/>
                  </a:lnTo>
                  <a:lnTo>
                    <a:pt x="132778" y="1524"/>
                  </a:lnTo>
                  <a:lnTo>
                    <a:pt x="131254" y="3136"/>
                  </a:lnTo>
                  <a:lnTo>
                    <a:pt x="131254" y="18376"/>
                  </a:lnTo>
                  <a:lnTo>
                    <a:pt x="134302" y="21424"/>
                  </a:lnTo>
                  <a:lnTo>
                    <a:pt x="149542" y="21424"/>
                  </a:lnTo>
                  <a:lnTo>
                    <a:pt x="152590" y="18376"/>
                  </a:lnTo>
                  <a:lnTo>
                    <a:pt x="152590" y="313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7" name="Google Shape;1667;p27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3748278" y="5207317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8" name="Google Shape;1668;p27"/>
            <p:cNvSpPr/>
            <p:nvPr/>
          </p:nvSpPr>
          <p:spPr>
            <a:xfrm>
              <a:off x="3334893" y="5482119"/>
              <a:ext cx="153035" cy="187960"/>
            </a:xfrm>
            <a:custGeom>
              <a:rect b="b" l="l" r="r" t="t"/>
              <a:pathLst>
                <a:path extrusionOk="0" h="187960" w="153035">
                  <a:moveTo>
                    <a:pt x="112864" y="174117"/>
                  </a:moveTo>
                  <a:lnTo>
                    <a:pt x="111340" y="172593"/>
                  </a:lnTo>
                  <a:lnTo>
                    <a:pt x="1524" y="172593"/>
                  </a:lnTo>
                  <a:lnTo>
                    <a:pt x="0" y="174117"/>
                  </a:lnTo>
                  <a:lnTo>
                    <a:pt x="0" y="184785"/>
                  </a:lnTo>
                  <a:lnTo>
                    <a:pt x="3048" y="187833"/>
                  </a:lnTo>
                  <a:lnTo>
                    <a:pt x="111340" y="187833"/>
                  </a:lnTo>
                  <a:lnTo>
                    <a:pt x="111340" y="186309"/>
                  </a:lnTo>
                  <a:lnTo>
                    <a:pt x="112864" y="184785"/>
                  </a:lnTo>
                  <a:lnTo>
                    <a:pt x="112864" y="174117"/>
                  </a:lnTo>
                  <a:close/>
                </a:path>
                <a:path extrusionOk="0" h="187960" w="153035">
                  <a:moveTo>
                    <a:pt x="150964" y="44284"/>
                  </a:moveTo>
                  <a:lnTo>
                    <a:pt x="149440" y="42760"/>
                  </a:lnTo>
                  <a:lnTo>
                    <a:pt x="147916" y="42760"/>
                  </a:lnTo>
                  <a:lnTo>
                    <a:pt x="147916" y="41236"/>
                  </a:lnTo>
                  <a:lnTo>
                    <a:pt x="135724" y="41236"/>
                  </a:lnTo>
                  <a:lnTo>
                    <a:pt x="134200" y="42760"/>
                  </a:lnTo>
                  <a:lnTo>
                    <a:pt x="132676" y="42760"/>
                  </a:lnTo>
                  <a:lnTo>
                    <a:pt x="132676" y="146583"/>
                  </a:lnTo>
                  <a:lnTo>
                    <a:pt x="137248" y="146583"/>
                  </a:lnTo>
                  <a:lnTo>
                    <a:pt x="138772" y="148107"/>
                  </a:lnTo>
                  <a:lnTo>
                    <a:pt x="144868" y="148107"/>
                  </a:lnTo>
                  <a:lnTo>
                    <a:pt x="146392" y="146583"/>
                  </a:lnTo>
                  <a:lnTo>
                    <a:pt x="149440" y="146583"/>
                  </a:lnTo>
                  <a:lnTo>
                    <a:pt x="149440" y="145059"/>
                  </a:lnTo>
                  <a:lnTo>
                    <a:pt x="150964" y="145059"/>
                  </a:lnTo>
                  <a:lnTo>
                    <a:pt x="150964" y="44284"/>
                  </a:lnTo>
                  <a:close/>
                </a:path>
                <a:path extrusionOk="0" h="187960" w="153035">
                  <a:moveTo>
                    <a:pt x="152488" y="4572"/>
                  </a:moveTo>
                  <a:lnTo>
                    <a:pt x="150964" y="3048"/>
                  </a:lnTo>
                  <a:lnTo>
                    <a:pt x="147916" y="1524"/>
                  </a:lnTo>
                  <a:lnTo>
                    <a:pt x="146392" y="0"/>
                  </a:lnTo>
                  <a:lnTo>
                    <a:pt x="137248" y="0"/>
                  </a:lnTo>
                  <a:lnTo>
                    <a:pt x="134200" y="1524"/>
                  </a:lnTo>
                  <a:lnTo>
                    <a:pt x="131152" y="4572"/>
                  </a:lnTo>
                  <a:lnTo>
                    <a:pt x="129628" y="7620"/>
                  </a:lnTo>
                  <a:lnTo>
                    <a:pt x="129628" y="15328"/>
                  </a:lnTo>
                  <a:lnTo>
                    <a:pt x="131152" y="18376"/>
                  </a:lnTo>
                  <a:lnTo>
                    <a:pt x="134200" y="21424"/>
                  </a:lnTo>
                  <a:lnTo>
                    <a:pt x="137248" y="22948"/>
                  </a:lnTo>
                  <a:lnTo>
                    <a:pt x="144868" y="22948"/>
                  </a:lnTo>
                  <a:lnTo>
                    <a:pt x="147916" y="21424"/>
                  </a:lnTo>
                  <a:lnTo>
                    <a:pt x="149440" y="19900"/>
                  </a:lnTo>
                  <a:lnTo>
                    <a:pt x="152488" y="18376"/>
                  </a:lnTo>
                  <a:lnTo>
                    <a:pt x="152488" y="457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9" name="Google Shape;1669;p27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3513391" y="5476017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0" name="Google Shape;1670;p27"/>
            <p:cNvSpPr/>
            <p:nvPr/>
          </p:nvSpPr>
          <p:spPr>
            <a:xfrm>
              <a:off x="3675030" y="5604319"/>
              <a:ext cx="36830" cy="56515"/>
            </a:xfrm>
            <a:custGeom>
              <a:rect b="b" l="l" r="r" t="t"/>
              <a:pathLst>
                <a:path extrusionOk="0" h="56514" w="36829">
                  <a:moveTo>
                    <a:pt x="32099" y="1524"/>
                  </a:moveTo>
                  <a:lnTo>
                    <a:pt x="18288" y="1524"/>
                  </a:lnTo>
                  <a:lnTo>
                    <a:pt x="19812" y="0"/>
                  </a:lnTo>
                  <a:lnTo>
                    <a:pt x="32099" y="0"/>
                  </a:lnTo>
                  <a:lnTo>
                    <a:pt x="32099" y="1524"/>
                  </a:lnTo>
                  <a:close/>
                </a:path>
                <a:path extrusionOk="0" h="56514" w="36829">
                  <a:moveTo>
                    <a:pt x="10668" y="56483"/>
                  </a:moveTo>
                  <a:lnTo>
                    <a:pt x="0" y="56483"/>
                  </a:lnTo>
                  <a:lnTo>
                    <a:pt x="0" y="53435"/>
                  </a:lnTo>
                  <a:lnTo>
                    <a:pt x="15240" y="22860"/>
                  </a:lnTo>
                  <a:lnTo>
                    <a:pt x="15240" y="3048"/>
                  </a:lnTo>
                  <a:lnTo>
                    <a:pt x="16764" y="1524"/>
                  </a:lnTo>
                  <a:lnTo>
                    <a:pt x="35147" y="1524"/>
                  </a:lnTo>
                  <a:lnTo>
                    <a:pt x="35147" y="4572"/>
                  </a:lnTo>
                  <a:lnTo>
                    <a:pt x="36671" y="6096"/>
                  </a:lnTo>
                  <a:lnTo>
                    <a:pt x="36671" y="13716"/>
                  </a:lnTo>
                  <a:lnTo>
                    <a:pt x="35147" y="15240"/>
                  </a:lnTo>
                  <a:lnTo>
                    <a:pt x="35147" y="21336"/>
                  </a:lnTo>
                  <a:lnTo>
                    <a:pt x="33623" y="22860"/>
                  </a:lnTo>
                  <a:lnTo>
                    <a:pt x="33623" y="24384"/>
                  </a:lnTo>
                  <a:lnTo>
                    <a:pt x="32099" y="25908"/>
                  </a:lnTo>
                  <a:lnTo>
                    <a:pt x="32099" y="27432"/>
                  </a:lnTo>
                  <a:lnTo>
                    <a:pt x="29051" y="30480"/>
                  </a:lnTo>
                  <a:lnTo>
                    <a:pt x="13716" y="53435"/>
                  </a:lnTo>
                  <a:lnTo>
                    <a:pt x="13716" y="54959"/>
                  </a:lnTo>
                  <a:lnTo>
                    <a:pt x="12192" y="54959"/>
                  </a:lnTo>
                  <a:lnTo>
                    <a:pt x="10668" y="564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71" name="Google Shape;1671;p27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3784854" y="5521832"/>
              <a:ext cx="66370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2" name="Google Shape;1672;p27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5574792" y="2520696"/>
              <a:ext cx="4326635" cy="3947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27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8" name="Google Shape;1678;p28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1679" name="Google Shape;1679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" y="1056131"/>
              <a:ext cx="10043160" cy="5660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0" name="Google Shape;1680;p28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3" name="Google Shape;168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44934" y="1935384"/>
              <a:ext cx="228790" cy="16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4" name="Google Shape;1684;p28"/>
            <p:cNvSpPr/>
            <p:nvPr/>
          </p:nvSpPr>
          <p:spPr>
            <a:xfrm>
              <a:off x="2398204" y="2060543"/>
              <a:ext cx="36830" cy="38735"/>
            </a:xfrm>
            <a:custGeom>
              <a:rect b="b" l="l" r="r" t="t"/>
              <a:pathLst>
                <a:path extrusionOk="0" h="38735" w="36830">
                  <a:moveTo>
                    <a:pt x="25907" y="38195"/>
                  </a:moveTo>
                  <a:lnTo>
                    <a:pt x="12191" y="38195"/>
                  </a:lnTo>
                  <a:lnTo>
                    <a:pt x="7619" y="36671"/>
                  </a:lnTo>
                  <a:lnTo>
                    <a:pt x="4571" y="33623"/>
                  </a:lnTo>
                  <a:lnTo>
                    <a:pt x="1523" y="32099"/>
                  </a:lnTo>
                  <a:lnTo>
                    <a:pt x="0" y="25907"/>
                  </a:lnTo>
                  <a:lnTo>
                    <a:pt x="0" y="12191"/>
                  </a:lnTo>
                  <a:lnTo>
                    <a:pt x="1523" y="6095"/>
                  </a:lnTo>
                  <a:lnTo>
                    <a:pt x="4571" y="4571"/>
                  </a:lnTo>
                  <a:lnTo>
                    <a:pt x="7619" y="1523"/>
                  </a:lnTo>
                  <a:lnTo>
                    <a:pt x="12191" y="0"/>
                  </a:lnTo>
                  <a:lnTo>
                    <a:pt x="25907" y="0"/>
                  </a:lnTo>
                  <a:lnTo>
                    <a:pt x="30479" y="1523"/>
                  </a:lnTo>
                  <a:lnTo>
                    <a:pt x="35051" y="6095"/>
                  </a:lnTo>
                  <a:lnTo>
                    <a:pt x="36575" y="10667"/>
                  </a:lnTo>
                  <a:lnTo>
                    <a:pt x="36575" y="18287"/>
                  </a:lnTo>
                  <a:lnTo>
                    <a:pt x="36575" y="25907"/>
                  </a:lnTo>
                  <a:lnTo>
                    <a:pt x="35051" y="32099"/>
                  </a:lnTo>
                  <a:lnTo>
                    <a:pt x="30479" y="36671"/>
                  </a:lnTo>
                  <a:lnTo>
                    <a:pt x="25907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5" name="Google Shape;1685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09551" y="1936908"/>
              <a:ext cx="330993" cy="16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12268" y="1976532"/>
              <a:ext cx="288321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32689" y="1949100"/>
              <a:ext cx="196786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8" name="Google Shape;1688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98056" y="1949100"/>
              <a:ext cx="207491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9" name="Google Shape;1689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75710" y="1924621"/>
              <a:ext cx="123634" cy="172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929824" y="1976532"/>
              <a:ext cx="103727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059459" y="1926145"/>
              <a:ext cx="109918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247228" y="1976532"/>
              <a:ext cx="117031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390548" y="1978056"/>
              <a:ext cx="103727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514087" y="1949100"/>
              <a:ext cx="77819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2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660582" y="1926145"/>
              <a:ext cx="201358" cy="172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886388" y="1976532"/>
              <a:ext cx="108236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2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077015" y="1976532"/>
              <a:ext cx="173926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2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275441" y="1949100"/>
              <a:ext cx="302017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2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658230" y="1976532"/>
              <a:ext cx="246792" cy="1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2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931312" y="1976532"/>
              <a:ext cx="109918" cy="1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062567" y="1978056"/>
              <a:ext cx="103727" cy="122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28"/>
            <p:cNvSpPr/>
            <p:nvPr/>
          </p:nvSpPr>
          <p:spPr>
            <a:xfrm>
              <a:off x="6198298" y="1926145"/>
              <a:ext cx="32384" cy="171450"/>
            </a:xfrm>
            <a:custGeom>
              <a:rect b="b" l="l" r="r" t="t"/>
              <a:pathLst>
                <a:path extrusionOk="0" h="171450" w="32385">
                  <a:moveTo>
                    <a:pt x="27527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27527" y="0"/>
                  </a:lnTo>
                  <a:lnTo>
                    <a:pt x="27527" y="1524"/>
                  </a:lnTo>
                  <a:close/>
                </a:path>
                <a:path extrusionOk="0" h="171450" w="32385">
                  <a:moveTo>
                    <a:pt x="30575" y="169545"/>
                  </a:moveTo>
                  <a:lnTo>
                    <a:pt x="1524" y="169545"/>
                  </a:lnTo>
                  <a:lnTo>
                    <a:pt x="0" y="168021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575" y="1524"/>
                  </a:lnTo>
                  <a:lnTo>
                    <a:pt x="30575" y="3048"/>
                  </a:lnTo>
                  <a:lnTo>
                    <a:pt x="32099" y="4572"/>
                  </a:lnTo>
                  <a:lnTo>
                    <a:pt x="32099" y="168021"/>
                  </a:lnTo>
                  <a:lnTo>
                    <a:pt x="30575" y="168021"/>
                  </a:lnTo>
                  <a:lnTo>
                    <a:pt x="30575" y="169545"/>
                  </a:lnTo>
                  <a:close/>
                </a:path>
                <a:path extrusionOk="0" h="171450" w="32385">
                  <a:moveTo>
                    <a:pt x="27527" y="171069"/>
                  </a:moveTo>
                  <a:lnTo>
                    <a:pt x="3048" y="171069"/>
                  </a:lnTo>
                  <a:lnTo>
                    <a:pt x="3048" y="169545"/>
                  </a:lnTo>
                  <a:lnTo>
                    <a:pt x="29051" y="169545"/>
                  </a:lnTo>
                  <a:lnTo>
                    <a:pt x="27527" y="171069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03" name="Google Shape;1703;p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254781" y="1976532"/>
              <a:ext cx="100679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2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387464" y="1976532"/>
              <a:ext cx="70199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5" name="Google Shape;1705;p2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533959" y="1976532"/>
              <a:ext cx="173926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738366" y="1978056"/>
              <a:ext cx="103727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2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863429" y="1976532"/>
              <a:ext cx="83915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971823" y="1929193"/>
              <a:ext cx="143351" cy="171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188422" y="1935384"/>
              <a:ext cx="135731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351727" y="1976532"/>
              <a:ext cx="106727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1" name="Google Shape;1711;p2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7484364" y="1976532"/>
              <a:ext cx="105251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2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620095" y="1976532"/>
              <a:ext cx="190690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2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879460" y="1924621"/>
              <a:ext cx="198252" cy="175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p2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102250" y="1976532"/>
              <a:ext cx="70104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2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8242815" y="1976532"/>
              <a:ext cx="225480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2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494299" y="1976532"/>
              <a:ext cx="90011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2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607171" y="1926145"/>
              <a:ext cx="103727" cy="171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2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8788717" y="1976532"/>
              <a:ext cx="222577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2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9035891" y="1978056"/>
              <a:ext cx="105251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28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9173146" y="1949100"/>
              <a:ext cx="195262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1" name="Google Shape;1721;p2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9392793" y="1976532"/>
              <a:ext cx="230409" cy="164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2" name="Google Shape;1722;p28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43115" y="2284952"/>
              <a:ext cx="1626203" cy="346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3" name="Google Shape;1723;p28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-910" y="4111085"/>
              <a:ext cx="6252643" cy="261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28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42105" y="2698718"/>
              <a:ext cx="1643062" cy="337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5" name="Google Shape;1725;p2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550735" y="3103340"/>
              <a:ext cx="1206722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6" name="Google Shape;1726;p28"/>
            <p:cNvSpPr/>
            <p:nvPr/>
          </p:nvSpPr>
          <p:spPr>
            <a:xfrm>
              <a:off x="538543" y="3303365"/>
              <a:ext cx="38100" cy="108585"/>
            </a:xfrm>
            <a:custGeom>
              <a:rect b="b" l="l" r="r" t="t"/>
              <a:pathLst>
                <a:path extrusionOk="0" h="108585" w="38100">
                  <a:moveTo>
                    <a:pt x="36576" y="1524"/>
                  </a:moveTo>
                  <a:lnTo>
                    <a:pt x="25908" y="1524"/>
                  </a:lnTo>
                  <a:lnTo>
                    <a:pt x="27432" y="0"/>
                  </a:lnTo>
                  <a:lnTo>
                    <a:pt x="36576" y="0"/>
                  </a:lnTo>
                  <a:lnTo>
                    <a:pt x="36576" y="1524"/>
                  </a:lnTo>
                  <a:close/>
                </a:path>
                <a:path extrusionOk="0" h="108585" w="38100">
                  <a:moveTo>
                    <a:pt x="35814" y="96202"/>
                  </a:moveTo>
                  <a:lnTo>
                    <a:pt x="16764" y="96202"/>
                  </a:lnTo>
                  <a:lnTo>
                    <a:pt x="18288" y="94678"/>
                  </a:lnTo>
                  <a:lnTo>
                    <a:pt x="21336" y="94678"/>
                  </a:lnTo>
                  <a:lnTo>
                    <a:pt x="21336" y="93154"/>
                  </a:lnTo>
                  <a:lnTo>
                    <a:pt x="22860" y="91630"/>
                  </a:lnTo>
                  <a:lnTo>
                    <a:pt x="22860" y="90106"/>
                  </a:lnTo>
                  <a:lnTo>
                    <a:pt x="24384" y="87058"/>
                  </a:lnTo>
                  <a:lnTo>
                    <a:pt x="24384" y="1524"/>
                  </a:lnTo>
                  <a:lnTo>
                    <a:pt x="38100" y="1524"/>
                  </a:lnTo>
                  <a:lnTo>
                    <a:pt x="38100" y="88582"/>
                  </a:lnTo>
                  <a:lnTo>
                    <a:pt x="36576" y="91630"/>
                  </a:lnTo>
                  <a:lnTo>
                    <a:pt x="36576" y="94678"/>
                  </a:lnTo>
                  <a:lnTo>
                    <a:pt x="35814" y="96202"/>
                  </a:lnTo>
                  <a:close/>
                </a:path>
                <a:path extrusionOk="0" h="108585" w="38100">
                  <a:moveTo>
                    <a:pt x="22860" y="108394"/>
                  </a:moveTo>
                  <a:lnTo>
                    <a:pt x="9144" y="108394"/>
                  </a:lnTo>
                  <a:lnTo>
                    <a:pt x="7620" y="106870"/>
                  </a:lnTo>
                  <a:lnTo>
                    <a:pt x="3048" y="106870"/>
                  </a:lnTo>
                  <a:lnTo>
                    <a:pt x="3048" y="105346"/>
                  </a:lnTo>
                  <a:lnTo>
                    <a:pt x="1524" y="105346"/>
                  </a:lnTo>
                  <a:lnTo>
                    <a:pt x="0" y="103822"/>
                  </a:lnTo>
                  <a:lnTo>
                    <a:pt x="0" y="93154"/>
                  </a:lnTo>
                  <a:lnTo>
                    <a:pt x="1524" y="91630"/>
                  </a:lnTo>
                  <a:lnTo>
                    <a:pt x="3048" y="91630"/>
                  </a:lnTo>
                  <a:lnTo>
                    <a:pt x="3048" y="93154"/>
                  </a:lnTo>
                  <a:lnTo>
                    <a:pt x="4572" y="93154"/>
                  </a:lnTo>
                  <a:lnTo>
                    <a:pt x="6096" y="94678"/>
                  </a:lnTo>
                  <a:lnTo>
                    <a:pt x="7620" y="94678"/>
                  </a:lnTo>
                  <a:lnTo>
                    <a:pt x="9144" y="96202"/>
                  </a:lnTo>
                  <a:lnTo>
                    <a:pt x="35814" y="96202"/>
                  </a:lnTo>
                  <a:lnTo>
                    <a:pt x="32004" y="103822"/>
                  </a:lnTo>
                  <a:lnTo>
                    <a:pt x="22860" y="10839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7" name="Google Shape;1727;p2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597979" y="3303365"/>
              <a:ext cx="94583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8" name="Google Shape;1728;p28"/>
            <p:cNvSpPr/>
            <p:nvPr/>
          </p:nvSpPr>
          <p:spPr>
            <a:xfrm>
              <a:off x="713994" y="3303371"/>
              <a:ext cx="13970" cy="106680"/>
            </a:xfrm>
            <a:custGeom>
              <a:rect b="b" l="l" r="r" t="t"/>
              <a:pathLst>
                <a:path extrusionOk="0" h="106679" w="13970">
                  <a:moveTo>
                    <a:pt x="13716" y="1206"/>
                  </a:moveTo>
                  <a:lnTo>
                    <a:pt x="12192" y="1206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3048" y="1206"/>
                  </a:lnTo>
                  <a:lnTo>
                    <a:pt x="0" y="1206"/>
                  </a:lnTo>
                  <a:lnTo>
                    <a:pt x="0" y="105346"/>
                  </a:lnTo>
                  <a:lnTo>
                    <a:pt x="635" y="105346"/>
                  </a:lnTo>
                  <a:lnTo>
                    <a:pt x="635" y="106616"/>
                  </a:lnTo>
                  <a:lnTo>
                    <a:pt x="13716" y="106616"/>
                  </a:lnTo>
                  <a:lnTo>
                    <a:pt x="13716" y="105346"/>
                  </a:lnTo>
                  <a:lnTo>
                    <a:pt x="13716" y="120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9" name="Google Shape;1729;p28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756665" y="3303365"/>
              <a:ext cx="80867" cy="106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0" name="Google Shape;1730;p28"/>
            <p:cNvSpPr/>
            <p:nvPr/>
          </p:nvSpPr>
          <p:spPr>
            <a:xfrm>
              <a:off x="903160" y="3303371"/>
              <a:ext cx="13970" cy="107314"/>
            </a:xfrm>
            <a:custGeom>
              <a:rect b="b" l="l" r="r" t="t"/>
              <a:pathLst>
                <a:path extrusionOk="0" h="107314" w="13969">
                  <a:moveTo>
                    <a:pt x="13716" y="1524"/>
                  </a:moveTo>
                  <a:lnTo>
                    <a:pt x="12192" y="1524"/>
                  </a:lnTo>
                  <a:lnTo>
                    <a:pt x="10668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06870"/>
                  </a:lnTo>
                  <a:lnTo>
                    <a:pt x="13716" y="106870"/>
                  </a:lnTo>
                  <a:lnTo>
                    <a:pt x="13716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1" name="Google Shape;1731;p28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944308" y="3301841"/>
              <a:ext cx="419576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28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421796" y="3301841"/>
              <a:ext cx="1038891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3" name="Google Shape;1733;p28"/>
            <p:cNvSpPr/>
            <p:nvPr/>
          </p:nvSpPr>
          <p:spPr>
            <a:xfrm>
              <a:off x="538543" y="3503390"/>
              <a:ext cx="38100" cy="108585"/>
            </a:xfrm>
            <a:custGeom>
              <a:rect b="b" l="l" r="r" t="t"/>
              <a:pathLst>
                <a:path extrusionOk="0" h="108585" w="38100">
                  <a:moveTo>
                    <a:pt x="35814" y="96202"/>
                  </a:moveTo>
                  <a:lnTo>
                    <a:pt x="16764" y="96202"/>
                  </a:lnTo>
                  <a:lnTo>
                    <a:pt x="18288" y="94678"/>
                  </a:lnTo>
                  <a:lnTo>
                    <a:pt x="19812" y="94678"/>
                  </a:lnTo>
                  <a:lnTo>
                    <a:pt x="21336" y="93154"/>
                  </a:lnTo>
                  <a:lnTo>
                    <a:pt x="21336" y="91630"/>
                  </a:lnTo>
                  <a:lnTo>
                    <a:pt x="22860" y="91630"/>
                  </a:lnTo>
                  <a:lnTo>
                    <a:pt x="22860" y="90106"/>
                  </a:lnTo>
                  <a:lnTo>
                    <a:pt x="24384" y="87058"/>
                  </a:lnTo>
                  <a:lnTo>
                    <a:pt x="24384" y="1524"/>
                  </a:lnTo>
                  <a:lnTo>
                    <a:pt x="25908" y="1524"/>
                  </a:lnTo>
                  <a:lnTo>
                    <a:pt x="25908" y="0"/>
                  </a:lnTo>
                  <a:lnTo>
                    <a:pt x="36576" y="0"/>
                  </a:lnTo>
                  <a:lnTo>
                    <a:pt x="38100" y="1524"/>
                  </a:lnTo>
                  <a:lnTo>
                    <a:pt x="38100" y="88582"/>
                  </a:lnTo>
                  <a:lnTo>
                    <a:pt x="36576" y="91630"/>
                  </a:lnTo>
                  <a:lnTo>
                    <a:pt x="36576" y="94678"/>
                  </a:lnTo>
                  <a:lnTo>
                    <a:pt x="35814" y="96202"/>
                  </a:lnTo>
                  <a:close/>
                </a:path>
                <a:path extrusionOk="0" h="108585" w="38100">
                  <a:moveTo>
                    <a:pt x="28956" y="105346"/>
                  </a:moveTo>
                  <a:lnTo>
                    <a:pt x="1524" y="105346"/>
                  </a:lnTo>
                  <a:lnTo>
                    <a:pt x="1524" y="103822"/>
                  </a:lnTo>
                  <a:lnTo>
                    <a:pt x="0" y="103822"/>
                  </a:lnTo>
                  <a:lnTo>
                    <a:pt x="0" y="91630"/>
                  </a:lnTo>
                  <a:lnTo>
                    <a:pt x="3048" y="91630"/>
                  </a:lnTo>
                  <a:lnTo>
                    <a:pt x="4572" y="93154"/>
                  </a:lnTo>
                  <a:lnTo>
                    <a:pt x="6096" y="93154"/>
                  </a:lnTo>
                  <a:lnTo>
                    <a:pt x="7620" y="94678"/>
                  </a:lnTo>
                  <a:lnTo>
                    <a:pt x="9144" y="94678"/>
                  </a:lnTo>
                  <a:lnTo>
                    <a:pt x="10668" y="96202"/>
                  </a:lnTo>
                  <a:lnTo>
                    <a:pt x="35814" y="96202"/>
                  </a:lnTo>
                  <a:lnTo>
                    <a:pt x="33528" y="100774"/>
                  </a:lnTo>
                  <a:lnTo>
                    <a:pt x="28956" y="105346"/>
                  </a:lnTo>
                  <a:close/>
                </a:path>
                <a:path extrusionOk="0" h="108585" w="38100">
                  <a:moveTo>
                    <a:pt x="19812" y="108394"/>
                  </a:moveTo>
                  <a:lnTo>
                    <a:pt x="10668" y="108394"/>
                  </a:lnTo>
                  <a:lnTo>
                    <a:pt x="9144" y="106870"/>
                  </a:lnTo>
                  <a:lnTo>
                    <a:pt x="4572" y="106870"/>
                  </a:lnTo>
                  <a:lnTo>
                    <a:pt x="3048" y="105346"/>
                  </a:lnTo>
                  <a:lnTo>
                    <a:pt x="25908" y="105346"/>
                  </a:lnTo>
                  <a:lnTo>
                    <a:pt x="19812" y="10839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4" name="Google Shape;1734;p28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597979" y="3501866"/>
              <a:ext cx="94583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5" name="Google Shape;1735;p28"/>
            <p:cNvSpPr/>
            <p:nvPr/>
          </p:nvSpPr>
          <p:spPr>
            <a:xfrm>
              <a:off x="713994" y="3503078"/>
              <a:ext cx="13970" cy="106680"/>
            </a:xfrm>
            <a:custGeom>
              <a:rect b="b" l="l" r="r" t="t"/>
              <a:pathLst>
                <a:path extrusionOk="0" h="106679" w="13970">
                  <a:moveTo>
                    <a:pt x="13716" y="1270"/>
                  </a:moveTo>
                  <a:lnTo>
                    <a:pt x="12509" y="1270"/>
                  </a:lnTo>
                  <a:lnTo>
                    <a:pt x="12509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05410"/>
                  </a:lnTo>
                  <a:lnTo>
                    <a:pt x="1524" y="105410"/>
                  </a:lnTo>
                  <a:lnTo>
                    <a:pt x="1524" y="106680"/>
                  </a:lnTo>
                  <a:lnTo>
                    <a:pt x="13716" y="106680"/>
                  </a:lnTo>
                  <a:lnTo>
                    <a:pt x="13716" y="105410"/>
                  </a:lnTo>
                  <a:lnTo>
                    <a:pt x="13716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6" name="Google Shape;1736;p28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56665" y="3503390"/>
              <a:ext cx="80867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7" name="Google Shape;1737;p28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903160" y="3500342"/>
              <a:ext cx="817626" cy="11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8" name="Google Shape;1738;p28"/>
            <p:cNvSpPr/>
            <p:nvPr/>
          </p:nvSpPr>
          <p:spPr>
            <a:xfrm>
              <a:off x="1742211" y="3495458"/>
              <a:ext cx="13970" cy="114300"/>
            </a:xfrm>
            <a:custGeom>
              <a:rect b="b" l="l" r="r" t="t"/>
              <a:pathLst>
                <a:path extrusionOk="0" h="114300" w="13969">
                  <a:moveTo>
                    <a:pt x="13716" y="1270"/>
                  </a:moveTo>
                  <a:lnTo>
                    <a:pt x="12192" y="1270"/>
                  </a:lnTo>
                  <a:lnTo>
                    <a:pt x="12192" y="0"/>
                  </a:lnTo>
                  <a:lnTo>
                    <a:pt x="1206" y="0"/>
                  </a:lnTo>
                  <a:lnTo>
                    <a:pt x="1206" y="1270"/>
                  </a:lnTo>
                  <a:lnTo>
                    <a:pt x="0" y="1270"/>
                  </a:lnTo>
                  <a:lnTo>
                    <a:pt x="0" y="113030"/>
                  </a:lnTo>
                  <a:lnTo>
                    <a:pt x="0" y="114300"/>
                  </a:lnTo>
                  <a:lnTo>
                    <a:pt x="12192" y="114300"/>
                  </a:lnTo>
                  <a:lnTo>
                    <a:pt x="12192" y="113030"/>
                  </a:lnTo>
                  <a:lnTo>
                    <a:pt x="13716" y="113030"/>
                  </a:lnTo>
                  <a:lnTo>
                    <a:pt x="13716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9" name="Google Shape;1739;p28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1816893" y="3501866"/>
              <a:ext cx="94583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0" name="Google Shape;1740;p28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1932908" y="3503390"/>
              <a:ext cx="79343" cy="106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1" name="Google Shape;1741;p28"/>
            <p:cNvSpPr/>
            <p:nvPr/>
          </p:nvSpPr>
          <p:spPr>
            <a:xfrm>
              <a:off x="538543" y="3495458"/>
              <a:ext cx="1588135" cy="321310"/>
            </a:xfrm>
            <a:custGeom>
              <a:rect b="b" l="l" r="r" t="t"/>
              <a:pathLst>
                <a:path extrusionOk="0" h="321310" w="1588135">
                  <a:moveTo>
                    <a:pt x="38100" y="214058"/>
                  </a:moveTo>
                  <a:lnTo>
                    <a:pt x="36576" y="214058"/>
                  </a:lnTo>
                  <a:lnTo>
                    <a:pt x="36576" y="212534"/>
                  </a:lnTo>
                  <a:lnTo>
                    <a:pt x="25908" y="212534"/>
                  </a:lnTo>
                  <a:lnTo>
                    <a:pt x="25908" y="214058"/>
                  </a:lnTo>
                  <a:lnTo>
                    <a:pt x="24384" y="214058"/>
                  </a:lnTo>
                  <a:lnTo>
                    <a:pt x="24384" y="299593"/>
                  </a:lnTo>
                  <a:lnTo>
                    <a:pt x="22860" y="302641"/>
                  </a:lnTo>
                  <a:lnTo>
                    <a:pt x="22860" y="304165"/>
                  </a:lnTo>
                  <a:lnTo>
                    <a:pt x="21336" y="305689"/>
                  </a:lnTo>
                  <a:lnTo>
                    <a:pt x="21336" y="307213"/>
                  </a:lnTo>
                  <a:lnTo>
                    <a:pt x="18288" y="307213"/>
                  </a:lnTo>
                  <a:lnTo>
                    <a:pt x="16764" y="308737"/>
                  </a:lnTo>
                  <a:lnTo>
                    <a:pt x="10668" y="308737"/>
                  </a:lnTo>
                  <a:lnTo>
                    <a:pt x="9144" y="307213"/>
                  </a:lnTo>
                  <a:lnTo>
                    <a:pt x="6096" y="307213"/>
                  </a:lnTo>
                  <a:lnTo>
                    <a:pt x="4572" y="305689"/>
                  </a:lnTo>
                  <a:lnTo>
                    <a:pt x="3048" y="305689"/>
                  </a:lnTo>
                  <a:lnTo>
                    <a:pt x="3048" y="304165"/>
                  </a:lnTo>
                  <a:lnTo>
                    <a:pt x="0" y="304165"/>
                  </a:lnTo>
                  <a:lnTo>
                    <a:pt x="0" y="316357"/>
                  </a:lnTo>
                  <a:lnTo>
                    <a:pt x="1524" y="316357"/>
                  </a:lnTo>
                  <a:lnTo>
                    <a:pt x="1524" y="317881"/>
                  </a:lnTo>
                  <a:lnTo>
                    <a:pt x="3048" y="317881"/>
                  </a:lnTo>
                  <a:lnTo>
                    <a:pt x="3048" y="319405"/>
                  </a:lnTo>
                  <a:lnTo>
                    <a:pt x="7620" y="319405"/>
                  </a:lnTo>
                  <a:lnTo>
                    <a:pt x="9144" y="320929"/>
                  </a:lnTo>
                  <a:lnTo>
                    <a:pt x="22860" y="320929"/>
                  </a:lnTo>
                  <a:lnTo>
                    <a:pt x="32004" y="316357"/>
                  </a:lnTo>
                  <a:lnTo>
                    <a:pt x="35814" y="308737"/>
                  </a:lnTo>
                  <a:lnTo>
                    <a:pt x="36576" y="307213"/>
                  </a:lnTo>
                  <a:lnTo>
                    <a:pt x="36576" y="304165"/>
                  </a:lnTo>
                  <a:lnTo>
                    <a:pt x="38100" y="301117"/>
                  </a:lnTo>
                  <a:lnTo>
                    <a:pt x="38100" y="214058"/>
                  </a:lnTo>
                  <a:close/>
                </a:path>
                <a:path extrusionOk="0" h="321310" w="1588135">
                  <a:moveTo>
                    <a:pt x="1551419" y="36982"/>
                  </a:moveTo>
                  <a:lnTo>
                    <a:pt x="1548371" y="36982"/>
                  </a:lnTo>
                  <a:lnTo>
                    <a:pt x="1546847" y="35369"/>
                  </a:lnTo>
                  <a:lnTo>
                    <a:pt x="1542275" y="35369"/>
                  </a:lnTo>
                  <a:lnTo>
                    <a:pt x="1542275" y="36982"/>
                  </a:lnTo>
                  <a:lnTo>
                    <a:pt x="1539227" y="36982"/>
                  </a:lnTo>
                  <a:lnTo>
                    <a:pt x="1537703" y="38506"/>
                  </a:lnTo>
                  <a:lnTo>
                    <a:pt x="1537703" y="113284"/>
                  </a:lnTo>
                  <a:lnTo>
                    <a:pt x="1539227" y="113284"/>
                  </a:lnTo>
                  <a:lnTo>
                    <a:pt x="1539227" y="114808"/>
                  </a:lnTo>
                  <a:lnTo>
                    <a:pt x="1551419" y="114808"/>
                  </a:lnTo>
                  <a:lnTo>
                    <a:pt x="1551419" y="36982"/>
                  </a:lnTo>
                  <a:close/>
                </a:path>
                <a:path extrusionOk="0" h="321310" w="1588135">
                  <a:moveTo>
                    <a:pt x="1552943" y="7937"/>
                  </a:moveTo>
                  <a:lnTo>
                    <a:pt x="1551419" y="7937"/>
                  </a:lnTo>
                  <a:lnTo>
                    <a:pt x="1548371" y="4889"/>
                  </a:lnTo>
                  <a:lnTo>
                    <a:pt x="1542275" y="4889"/>
                  </a:lnTo>
                  <a:lnTo>
                    <a:pt x="1539227" y="6413"/>
                  </a:lnTo>
                  <a:lnTo>
                    <a:pt x="1537703" y="7937"/>
                  </a:lnTo>
                  <a:lnTo>
                    <a:pt x="1536179" y="10985"/>
                  </a:lnTo>
                  <a:lnTo>
                    <a:pt x="1536179" y="17081"/>
                  </a:lnTo>
                  <a:lnTo>
                    <a:pt x="1537703" y="18605"/>
                  </a:lnTo>
                  <a:lnTo>
                    <a:pt x="1537703" y="20129"/>
                  </a:lnTo>
                  <a:lnTo>
                    <a:pt x="1539227" y="21653"/>
                  </a:lnTo>
                  <a:lnTo>
                    <a:pt x="1549895" y="21653"/>
                  </a:lnTo>
                  <a:lnTo>
                    <a:pt x="1552943" y="18605"/>
                  </a:lnTo>
                  <a:lnTo>
                    <a:pt x="1552943" y="7937"/>
                  </a:lnTo>
                  <a:close/>
                </a:path>
                <a:path extrusionOk="0" h="321310" w="1588135">
                  <a:moveTo>
                    <a:pt x="1588096" y="1270"/>
                  </a:moveTo>
                  <a:lnTo>
                    <a:pt x="1586890" y="1270"/>
                  </a:lnTo>
                  <a:lnTo>
                    <a:pt x="1586890" y="0"/>
                  </a:lnTo>
                  <a:lnTo>
                    <a:pt x="1575904" y="0"/>
                  </a:lnTo>
                  <a:lnTo>
                    <a:pt x="1575904" y="1270"/>
                  </a:lnTo>
                  <a:lnTo>
                    <a:pt x="1574380" y="1270"/>
                  </a:lnTo>
                  <a:lnTo>
                    <a:pt x="1574380" y="113030"/>
                  </a:lnTo>
                  <a:lnTo>
                    <a:pt x="1575904" y="113030"/>
                  </a:lnTo>
                  <a:lnTo>
                    <a:pt x="1575904" y="114300"/>
                  </a:lnTo>
                  <a:lnTo>
                    <a:pt x="1588096" y="114300"/>
                  </a:lnTo>
                  <a:lnTo>
                    <a:pt x="1588096" y="113030"/>
                  </a:lnTo>
                  <a:lnTo>
                    <a:pt x="1588096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42" name="Google Shape;1742;p28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97979" y="3706463"/>
              <a:ext cx="94583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3" name="Google Shape;1743;p28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062543" y="3295745"/>
              <a:ext cx="1726882" cy="7480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4" name="Google Shape;1744;p28"/>
            <p:cNvSpPr/>
            <p:nvPr/>
          </p:nvSpPr>
          <p:spPr>
            <a:xfrm>
              <a:off x="713994" y="3707993"/>
              <a:ext cx="13970" cy="106680"/>
            </a:xfrm>
            <a:custGeom>
              <a:rect b="b" l="l" r="r" t="t"/>
              <a:pathLst>
                <a:path extrusionOk="0" h="106679" w="13970">
                  <a:moveTo>
                    <a:pt x="13716" y="1206"/>
                  </a:moveTo>
                  <a:lnTo>
                    <a:pt x="12192" y="1206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1841" y="1206"/>
                  </a:lnTo>
                  <a:lnTo>
                    <a:pt x="0" y="1206"/>
                  </a:lnTo>
                  <a:lnTo>
                    <a:pt x="0" y="105346"/>
                  </a:lnTo>
                  <a:lnTo>
                    <a:pt x="635" y="105346"/>
                  </a:lnTo>
                  <a:lnTo>
                    <a:pt x="635" y="106616"/>
                  </a:lnTo>
                  <a:lnTo>
                    <a:pt x="13716" y="106616"/>
                  </a:lnTo>
                  <a:lnTo>
                    <a:pt x="13716" y="105346"/>
                  </a:lnTo>
                  <a:lnTo>
                    <a:pt x="13716" y="120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45" name="Google Shape;1745;p28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56665" y="3707987"/>
              <a:ext cx="80867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6" name="Google Shape;1746;p28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890968" y="3700367"/>
              <a:ext cx="1171574" cy="116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p28"/>
            <p:cNvSpPr/>
            <p:nvPr/>
          </p:nvSpPr>
          <p:spPr>
            <a:xfrm>
              <a:off x="538543" y="3908012"/>
              <a:ext cx="38100" cy="108585"/>
            </a:xfrm>
            <a:custGeom>
              <a:rect b="b" l="l" r="r" t="t"/>
              <a:pathLst>
                <a:path extrusionOk="0" h="108585" w="38100">
                  <a:moveTo>
                    <a:pt x="35814" y="96202"/>
                  </a:moveTo>
                  <a:lnTo>
                    <a:pt x="15240" y="96202"/>
                  </a:lnTo>
                  <a:lnTo>
                    <a:pt x="16764" y="94678"/>
                  </a:lnTo>
                  <a:lnTo>
                    <a:pt x="19812" y="94678"/>
                  </a:lnTo>
                  <a:lnTo>
                    <a:pt x="21336" y="93154"/>
                  </a:lnTo>
                  <a:lnTo>
                    <a:pt x="21336" y="91630"/>
                  </a:lnTo>
                  <a:lnTo>
                    <a:pt x="22860" y="91630"/>
                  </a:lnTo>
                  <a:lnTo>
                    <a:pt x="22860" y="88582"/>
                  </a:lnTo>
                  <a:lnTo>
                    <a:pt x="24384" y="86963"/>
                  </a:lnTo>
                  <a:lnTo>
                    <a:pt x="24384" y="1524"/>
                  </a:lnTo>
                  <a:lnTo>
                    <a:pt x="25908" y="0"/>
                  </a:lnTo>
                  <a:lnTo>
                    <a:pt x="38100" y="0"/>
                  </a:lnTo>
                  <a:lnTo>
                    <a:pt x="38100" y="86963"/>
                  </a:lnTo>
                  <a:lnTo>
                    <a:pt x="36576" y="91630"/>
                  </a:lnTo>
                  <a:lnTo>
                    <a:pt x="36576" y="94678"/>
                  </a:lnTo>
                  <a:lnTo>
                    <a:pt x="35814" y="96202"/>
                  </a:lnTo>
                  <a:close/>
                </a:path>
                <a:path extrusionOk="0" h="108585" w="38100">
                  <a:moveTo>
                    <a:pt x="28956" y="105346"/>
                  </a:moveTo>
                  <a:lnTo>
                    <a:pt x="1524" y="105346"/>
                  </a:lnTo>
                  <a:lnTo>
                    <a:pt x="1524" y="103822"/>
                  </a:lnTo>
                  <a:lnTo>
                    <a:pt x="0" y="103822"/>
                  </a:lnTo>
                  <a:lnTo>
                    <a:pt x="0" y="91630"/>
                  </a:lnTo>
                  <a:lnTo>
                    <a:pt x="3048" y="91630"/>
                  </a:lnTo>
                  <a:lnTo>
                    <a:pt x="4572" y="93154"/>
                  </a:lnTo>
                  <a:lnTo>
                    <a:pt x="6096" y="93154"/>
                  </a:lnTo>
                  <a:lnTo>
                    <a:pt x="7620" y="94678"/>
                  </a:lnTo>
                  <a:lnTo>
                    <a:pt x="10668" y="94678"/>
                  </a:lnTo>
                  <a:lnTo>
                    <a:pt x="12192" y="96202"/>
                  </a:lnTo>
                  <a:lnTo>
                    <a:pt x="35814" y="96202"/>
                  </a:lnTo>
                  <a:lnTo>
                    <a:pt x="33528" y="100774"/>
                  </a:lnTo>
                  <a:lnTo>
                    <a:pt x="28956" y="105346"/>
                  </a:lnTo>
                  <a:close/>
                </a:path>
                <a:path extrusionOk="0" h="108585" w="38100">
                  <a:moveTo>
                    <a:pt x="19812" y="108394"/>
                  </a:moveTo>
                  <a:lnTo>
                    <a:pt x="12192" y="108394"/>
                  </a:lnTo>
                  <a:lnTo>
                    <a:pt x="10668" y="106870"/>
                  </a:lnTo>
                  <a:lnTo>
                    <a:pt x="4572" y="106870"/>
                  </a:lnTo>
                  <a:lnTo>
                    <a:pt x="3048" y="105346"/>
                  </a:lnTo>
                  <a:lnTo>
                    <a:pt x="25908" y="105346"/>
                  </a:lnTo>
                  <a:lnTo>
                    <a:pt x="19812" y="10839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48" name="Google Shape;1748;p28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597979" y="3906488"/>
              <a:ext cx="94583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9" name="Google Shape;1749;p28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713994" y="3906488"/>
              <a:ext cx="1510284" cy="137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0" name="Google Shape;1750;p28"/>
            <p:cNvSpPr/>
            <p:nvPr/>
          </p:nvSpPr>
          <p:spPr>
            <a:xfrm>
              <a:off x="6344792" y="4917186"/>
              <a:ext cx="55244" cy="107314"/>
            </a:xfrm>
            <a:custGeom>
              <a:rect b="b" l="l" r="r" t="t"/>
              <a:pathLst>
                <a:path extrusionOk="0" h="107314" w="55245">
                  <a:moveTo>
                    <a:pt x="13716" y="105346"/>
                  </a:moveTo>
                  <a:lnTo>
                    <a:pt x="0" y="105346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54864" y="0"/>
                  </a:lnTo>
                  <a:lnTo>
                    <a:pt x="54864" y="10763"/>
                  </a:lnTo>
                  <a:lnTo>
                    <a:pt x="53340" y="12287"/>
                  </a:lnTo>
                  <a:lnTo>
                    <a:pt x="13716" y="12287"/>
                  </a:lnTo>
                  <a:lnTo>
                    <a:pt x="13716" y="47339"/>
                  </a:lnTo>
                  <a:lnTo>
                    <a:pt x="51816" y="47339"/>
                  </a:lnTo>
                  <a:lnTo>
                    <a:pt x="51816" y="48863"/>
                  </a:lnTo>
                  <a:lnTo>
                    <a:pt x="53340" y="48863"/>
                  </a:lnTo>
                  <a:lnTo>
                    <a:pt x="53340" y="58007"/>
                  </a:lnTo>
                  <a:lnTo>
                    <a:pt x="51816" y="58007"/>
                  </a:lnTo>
                  <a:lnTo>
                    <a:pt x="51816" y="59626"/>
                  </a:lnTo>
                  <a:lnTo>
                    <a:pt x="13716" y="59626"/>
                  </a:lnTo>
                  <a:lnTo>
                    <a:pt x="13716" y="105346"/>
                  </a:lnTo>
                  <a:close/>
                </a:path>
                <a:path extrusionOk="0" h="107314" w="55245">
                  <a:moveTo>
                    <a:pt x="10668" y="106870"/>
                  </a:moveTo>
                  <a:lnTo>
                    <a:pt x="3048" y="106870"/>
                  </a:lnTo>
                  <a:lnTo>
                    <a:pt x="1524" y="105346"/>
                  </a:lnTo>
                  <a:lnTo>
                    <a:pt x="12192" y="105346"/>
                  </a:lnTo>
                  <a:lnTo>
                    <a:pt x="10668" y="1068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51" name="Google Shape;1751;p28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6422612" y="4915662"/>
              <a:ext cx="178498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2" name="Google Shape;1752;p28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6622446" y="4917186"/>
              <a:ext cx="11591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3" name="Google Shape;1753;p28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7027164" y="2278380"/>
              <a:ext cx="3026664" cy="3712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4" name="Google Shape;1754;p28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9" name="Google Shape;1759;p29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1760" name="Google Shape;176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" y="1056131"/>
              <a:ext cx="10043160" cy="5660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1" name="Google Shape;1761;p29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63" name="Google Shape;1763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59483" y="1056131"/>
              <a:ext cx="1998916" cy="780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4" name="Google Shape;1764;p29"/>
            <p:cNvSpPr/>
            <p:nvPr/>
          </p:nvSpPr>
          <p:spPr>
            <a:xfrm>
              <a:off x="2489733" y="1623923"/>
              <a:ext cx="569595" cy="169545"/>
            </a:xfrm>
            <a:custGeom>
              <a:rect b="b" l="l" r="r" t="t"/>
              <a:pathLst>
                <a:path extrusionOk="0" h="169544" w="569594">
                  <a:moveTo>
                    <a:pt x="218122" y="10668"/>
                  </a:moveTo>
                  <a:lnTo>
                    <a:pt x="215074" y="7620"/>
                  </a:lnTo>
                  <a:lnTo>
                    <a:pt x="190690" y="7620"/>
                  </a:lnTo>
                  <a:lnTo>
                    <a:pt x="190690" y="9144"/>
                  </a:lnTo>
                  <a:lnTo>
                    <a:pt x="189166" y="9144"/>
                  </a:lnTo>
                  <a:lnTo>
                    <a:pt x="187642" y="10668"/>
                  </a:lnTo>
                  <a:lnTo>
                    <a:pt x="187642" y="12192"/>
                  </a:lnTo>
                  <a:lnTo>
                    <a:pt x="186118" y="13716"/>
                  </a:lnTo>
                  <a:lnTo>
                    <a:pt x="158597" y="135826"/>
                  </a:lnTo>
                  <a:lnTo>
                    <a:pt x="138925" y="58013"/>
                  </a:lnTo>
                  <a:lnTo>
                    <a:pt x="128117" y="15240"/>
                  </a:lnTo>
                  <a:lnTo>
                    <a:pt x="128117" y="12192"/>
                  </a:lnTo>
                  <a:lnTo>
                    <a:pt x="126593" y="10668"/>
                  </a:lnTo>
                  <a:lnTo>
                    <a:pt x="126593" y="9144"/>
                  </a:lnTo>
                  <a:lnTo>
                    <a:pt x="125069" y="9144"/>
                  </a:lnTo>
                  <a:lnTo>
                    <a:pt x="123545" y="7620"/>
                  </a:lnTo>
                  <a:lnTo>
                    <a:pt x="96113" y="7620"/>
                  </a:lnTo>
                  <a:lnTo>
                    <a:pt x="96113" y="9144"/>
                  </a:lnTo>
                  <a:lnTo>
                    <a:pt x="94589" y="9144"/>
                  </a:lnTo>
                  <a:lnTo>
                    <a:pt x="91541" y="12192"/>
                  </a:lnTo>
                  <a:lnTo>
                    <a:pt x="91541" y="15240"/>
                  </a:lnTo>
                  <a:lnTo>
                    <a:pt x="62484" y="135826"/>
                  </a:lnTo>
                  <a:lnTo>
                    <a:pt x="35052" y="13716"/>
                  </a:lnTo>
                  <a:lnTo>
                    <a:pt x="33528" y="12192"/>
                  </a:lnTo>
                  <a:lnTo>
                    <a:pt x="33528" y="9144"/>
                  </a:lnTo>
                  <a:lnTo>
                    <a:pt x="32004" y="9144"/>
                  </a:lnTo>
                  <a:lnTo>
                    <a:pt x="30480" y="7620"/>
                  </a:lnTo>
                  <a:lnTo>
                    <a:pt x="3048" y="7620"/>
                  </a:lnTo>
                  <a:lnTo>
                    <a:pt x="1524" y="9144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15240"/>
                  </a:lnTo>
                  <a:lnTo>
                    <a:pt x="1524" y="16764"/>
                  </a:lnTo>
                  <a:lnTo>
                    <a:pt x="1524" y="19812"/>
                  </a:lnTo>
                  <a:lnTo>
                    <a:pt x="38100" y="158788"/>
                  </a:lnTo>
                  <a:lnTo>
                    <a:pt x="38100" y="160312"/>
                  </a:lnTo>
                  <a:lnTo>
                    <a:pt x="39624" y="161836"/>
                  </a:lnTo>
                  <a:lnTo>
                    <a:pt x="39624" y="163360"/>
                  </a:lnTo>
                  <a:lnTo>
                    <a:pt x="41148" y="164884"/>
                  </a:lnTo>
                  <a:lnTo>
                    <a:pt x="41148" y="166408"/>
                  </a:lnTo>
                  <a:lnTo>
                    <a:pt x="45720" y="166408"/>
                  </a:lnTo>
                  <a:lnTo>
                    <a:pt x="47244" y="167932"/>
                  </a:lnTo>
                  <a:lnTo>
                    <a:pt x="74676" y="167932"/>
                  </a:lnTo>
                  <a:lnTo>
                    <a:pt x="77724" y="166408"/>
                  </a:lnTo>
                  <a:lnTo>
                    <a:pt x="80772" y="166408"/>
                  </a:lnTo>
                  <a:lnTo>
                    <a:pt x="80772" y="164884"/>
                  </a:lnTo>
                  <a:lnTo>
                    <a:pt x="82296" y="163360"/>
                  </a:lnTo>
                  <a:lnTo>
                    <a:pt x="82296" y="161836"/>
                  </a:lnTo>
                  <a:lnTo>
                    <a:pt x="83921" y="160312"/>
                  </a:lnTo>
                  <a:lnTo>
                    <a:pt x="83921" y="158788"/>
                  </a:lnTo>
                  <a:lnTo>
                    <a:pt x="89471" y="135826"/>
                  </a:lnTo>
                  <a:lnTo>
                    <a:pt x="108305" y="58013"/>
                  </a:lnTo>
                  <a:lnTo>
                    <a:pt x="134213" y="158788"/>
                  </a:lnTo>
                  <a:lnTo>
                    <a:pt x="134213" y="161836"/>
                  </a:lnTo>
                  <a:lnTo>
                    <a:pt x="135737" y="163360"/>
                  </a:lnTo>
                  <a:lnTo>
                    <a:pt x="135737" y="164884"/>
                  </a:lnTo>
                  <a:lnTo>
                    <a:pt x="137261" y="166408"/>
                  </a:lnTo>
                  <a:lnTo>
                    <a:pt x="140309" y="166408"/>
                  </a:lnTo>
                  <a:lnTo>
                    <a:pt x="143357" y="167932"/>
                  </a:lnTo>
                  <a:lnTo>
                    <a:pt x="170789" y="167932"/>
                  </a:lnTo>
                  <a:lnTo>
                    <a:pt x="172313" y="166408"/>
                  </a:lnTo>
                  <a:lnTo>
                    <a:pt x="175361" y="166408"/>
                  </a:lnTo>
                  <a:lnTo>
                    <a:pt x="176885" y="164884"/>
                  </a:lnTo>
                  <a:lnTo>
                    <a:pt x="178498" y="163360"/>
                  </a:lnTo>
                  <a:lnTo>
                    <a:pt x="178498" y="161836"/>
                  </a:lnTo>
                  <a:lnTo>
                    <a:pt x="180022" y="160312"/>
                  </a:lnTo>
                  <a:lnTo>
                    <a:pt x="180022" y="158788"/>
                  </a:lnTo>
                  <a:lnTo>
                    <a:pt x="186067" y="135826"/>
                  </a:lnTo>
                  <a:lnTo>
                    <a:pt x="216598" y="19812"/>
                  </a:lnTo>
                  <a:lnTo>
                    <a:pt x="216598" y="16764"/>
                  </a:lnTo>
                  <a:lnTo>
                    <a:pt x="218122" y="15240"/>
                  </a:lnTo>
                  <a:lnTo>
                    <a:pt x="218122" y="10668"/>
                  </a:lnTo>
                  <a:close/>
                </a:path>
                <a:path extrusionOk="0" h="169544" w="569594">
                  <a:moveTo>
                    <a:pt x="306603" y="50292"/>
                  </a:moveTo>
                  <a:lnTo>
                    <a:pt x="305079" y="50292"/>
                  </a:lnTo>
                  <a:lnTo>
                    <a:pt x="305079" y="48768"/>
                  </a:lnTo>
                  <a:lnTo>
                    <a:pt x="303555" y="48768"/>
                  </a:lnTo>
                  <a:lnTo>
                    <a:pt x="302031" y="47244"/>
                  </a:lnTo>
                  <a:lnTo>
                    <a:pt x="297459" y="47244"/>
                  </a:lnTo>
                  <a:lnTo>
                    <a:pt x="295935" y="45720"/>
                  </a:lnTo>
                  <a:lnTo>
                    <a:pt x="286791" y="45720"/>
                  </a:lnTo>
                  <a:lnTo>
                    <a:pt x="285267" y="47244"/>
                  </a:lnTo>
                  <a:lnTo>
                    <a:pt x="282219" y="47244"/>
                  </a:lnTo>
                  <a:lnTo>
                    <a:pt x="280695" y="48768"/>
                  </a:lnTo>
                  <a:lnTo>
                    <a:pt x="277647" y="50292"/>
                  </a:lnTo>
                  <a:lnTo>
                    <a:pt x="276123" y="51917"/>
                  </a:lnTo>
                  <a:lnTo>
                    <a:pt x="273075" y="53441"/>
                  </a:lnTo>
                  <a:lnTo>
                    <a:pt x="271551" y="56489"/>
                  </a:lnTo>
                  <a:lnTo>
                    <a:pt x="268414" y="59537"/>
                  </a:lnTo>
                  <a:lnTo>
                    <a:pt x="265366" y="62585"/>
                  </a:lnTo>
                  <a:lnTo>
                    <a:pt x="262318" y="67157"/>
                  </a:lnTo>
                  <a:lnTo>
                    <a:pt x="262318" y="50292"/>
                  </a:lnTo>
                  <a:lnTo>
                    <a:pt x="260794" y="50292"/>
                  </a:lnTo>
                  <a:lnTo>
                    <a:pt x="260794" y="48768"/>
                  </a:lnTo>
                  <a:lnTo>
                    <a:pt x="239458" y="48768"/>
                  </a:lnTo>
                  <a:lnTo>
                    <a:pt x="237934" y="50292"/>
                  </a:lnTo>
                  <a:lnTo>
                    <a:pt x="236410" y="50292"/>
                  </a:lnTo>
                  <a:lnTo>
                    <a:pt x="236410" y="164884"/>
                  </a:lnTo>
                  <a:lnTo>
                    <a:pt x="237934" y="166408"/>
                  </a:lnTo>
                  <a:lnTo>
                    <a:pt x="239458" y="166408"/>
                  </a:lnTo>
                  <a:lnTo>
                    <a:pt x="240982" y="167932"/>
                  </a:lnTo>
                  <a:lnTo>
                    <a:pt x="260794" y="167932"/>
                  </a:lnTo>
                  <a:lnTo>
                    <a:pt x="262318" y="166408"/>
                  </a:lnTo>
                  <a:lnTo>
                    <a:pt x="265366" y="166408"/>
                  </a:lnTo>
                  <a:lnTo>
                    <a:pt x="266890" y="164884"/>
                  </a:lnTo>
                  <a:lnTo>
                    <a:pt x="266890" y="94589"/>
                  </a:lnTo>
                  <a:lnTo>
                    <a:pt x="269938" y="91541"/>
                  </a:lnTo>
                  <a:lnTo>
                    <a:pt x="271551" y="88493"/>
                  </a:lnTo>
                  <a:lnTo>
                    <a:pt x="273075" y="85445"/>
                  </a:lnTo>
                  <a:lnTo>
                    <a:pt x="280695" y="77825"/>
                  </a:lnTo>
                  <a:lnTo>
                    <a:pt x="283743" y="76301"/>
                  </a:lnTo>
                  <a:lnTo>
                    <a:pt x="286791" y="76301"/>
                  </a:lnTo>
                  <a:lnTo>
                    <a:pt x="288315" y="74777"/>
                  </a:lnTo>
                  <a:lnTo>
                    <a:pt x="292887" y="74777"/>
                  </a:lnTo>
                  <a:lnTo>
                    <a:pt x="294411" y="76301"/>
                  </a:lnTo>
                  <a:lnTo>
                    <a:pt x="298983" y="76301"/>
                  </a:lnTo>
                  <a:lnTo>
                    <a:pt x="298983" y="77825"/>
                  </a:lnTo>
                  <a:lnTo>
                    <a:pt x="305079" y="77825"/>
                  </a:lnTo>
                  <a:lnTo>
                    <a:pt x="305079" y="74777"/>
                  </a:lnTo>
                  <a:lnTo>
                    <a:pt x="306603" y="74777"/>
                  </a:lnTo>
                  <a:lnTo>
                    <a:pt x="306603" y="67157"/>
                  </a:lnTo>
                  <a:lnTo>
                    <a:pt x="306603" y="50292"/>
                  </a:lnTo>
                  <a:close/>
                </a:path>
                <a:path extrusionOk="0" h="169544" w="569594">
                  <a:moveTo>
                    <a:pt x="356895" y="51904"/>
                  </a:moveTo>
                  <a:lnTo>
                    <a:pt x="355371" y="51904"/>
                  </a:lnTo>
                  <a:lnTo>
                    <a:pt x="355371" y="50292"/>
                  </a:lnTo>
                  <a:lnTo>
                    <a:pt x="353847" y="50292"/>
                  </a:lnTo>
                  <a:lnTo>
                    <a:pt x="352323" y="48768"/>
                  </a:lnTo>
                  <a:lnTo>
                    <a:pt x="329463" y="48768"/>
                  </a:lnTo>
                  <a:lnTo>
                    <a:pt x="329463" y="50292"/>
                  </a:lnTo>
                  <a:lnTo>
                    <a:pt x="326415" y="50292"/>
                  </a:lnTo>
                  <a:lnTo>
                    <a:pt x="326415" y="166395"/>
                  </a:lnTo>
                  <a:lnTo>
                    <a:pt x="329463" y="166395"/>
                  </a:lnTo>
                  <a:lnTo>
                    <a:pt x="329463" y="167919"/>
                  </a:lnTo>
                  <a:lnTo>
                    <a:pt x="350799" y="167919"/>
                  </a:lnTo>
                  <a:lnTo>
                    <a:pt x="352323" y="166395"/>
                  </a:lnTo>
                  <a:lnTo>
                    <a:pt x="355371" y="166395"/>
                  </a:lnTo>
                  <a:lnTo>
                    <a:pt x="355371" y="164871"/>
                  </a:lnTo>
                  <a:lnTo>
                    <a:pt x="356895" y="164871"/>
                  </a:lnTo>
                  <a:lnTo>
                    <a:pt x="356895" y="51904"/>
                  </a:lnTo>
                  <a:close/>
                </a:path>
                <a:path extrusionOk="0" h="169544" w="569594">
                  <a:moveTo>
                    <a:pt x="358419" y="6096"/>
                  </a:moveTo>
                  <a:lnTo>
                    <a:pt x="355371" y="3048"/>
                  </a:lnTo>
                  <a:lnTo>
                    <a:pt x="352323" y="1524"/>
                  </a:lnTo>
                  <a:lnTo>
                    <a:pt x="347751" y="0"/>
                  </a:lnTo>
                  <a:lnTo>
                    <a:pt x="334035" y="0"/>
                  </a:lnTo>
                  <a:lnTo>
                    <a:pt x="329463" y="1524"/>
                  </a:lnTo>
                  <a:lnTo>
                    <a:pt x="326415" y="3048"/>
                  </a:lnTo>
                  <a:lnTo>
                    <a:pt x="324891" y="6096"/>
                  </a:lnTo>
                  <a:lnTo>
                    <a:pt x="323367" y="10668"/>
                  </a:lnTo>
                  <a:lnTo>
                    <a:pt x="323367" y="22860"/>
                  </a:lnTo>
                  <a:lnTo>
                    <a:pt x="324891" y="27432"/>
                  </a:lnTo>
                  <a:lnTo>
                    <a:pt x="329463" y="32004"/>
                  </a:lnTo>
                  <a:lnTo>
                    <a:pt x="352323" y="32004"/>
                  </a:lnTo>
                  <a:lnTo>
                    <a:pt x="358419" y="25908"/>
                  </a:lnTo>
                  <a:lnTo>
                    <a:pt x="358419" y="6096"/>
                  </a:lnTo>
                  <a:close/>
                </a:path>
                <a:path extrusionOk="0" h="169544" w="569594">
                  <a:moveTo>
                    <a:pt x="448437" y="54952"/>
                  </a:moveTo>
                  <a:lnTo>
                    <a:pt x="446913" y="53428"/>
                  </a:lnTo>
                  <a:lnTo>
                    <a:pt x="446913" y="50292"/>
                  </a:lnTo>
                  <a:lnTo>
                    <a:pt x="445389" y="50292"/>
                  </a:lnTo>
                  <a:lnTo>
                    <a:pt x="445389" y="48768"/>
                  </a:lnTo>
                  <a:lnTo>
                    <a:pt x="419481" y="48768"/>
                  </a:lnTo>
                  <a:lnTo>
                    <a:pt x="419481" y="22860"/>
                  </a:lnTo>
                  <a:lnTo>
                    <a:pt x="417957" y="22860"/>
                  </a:lnTo>
                  <a:lnTo>
                    <a:pt x="417957" y="21336"/>
                  </a:lnTo>
                  <a:lnTo>
                    <a:pt x="416433" y="21336"/>
                  </a:lnTo>
                  <a:lnTo>
                    <a:pt x="414909" y="19812"/>
                  </a:lnTo>
                  <a:lnTo>
                    <a:pt x="392049" y="19812"/>
                  </a:lnTo>
                  <a:lnTo>
                    <a:pt x="392049" y="21336"/>
                  </a:lnTo>
                  <a:lnTo>
                    <a:pt x="389001" y="21336"/>
                  </a:lnTo>
                  <a:lnTo>
                    <a:pt x="389001" y="48768"/>
                  </a:lnTo>
                  <a:lnTo>
                    <a:pt x="373761" y="48768"/>
                  </a:lnTo>
                  <a:lnTo>
                    <a:pt x="373761" y="50292"/>
                  </a:lnTo>
                  <a:lnTo>
                    <a:pt x="372237" y="50292"/>
                  </a:lnTo>
                  <a:lnTo>
                    <a:pt x="372237" y="51904"/>
                  </a:lnTo>
                  <a:lnTo>
                    <a:pt x="370713" y="53428"/>
                  </a:lnTo>
                  <a:lnTo>
                    <a:pt x="370713" y="68668"/>
                  </a:lnTo>
                  <a:lnTo>
                    <a:pt x="372237" y="71716"/>
                  </a:lnTo>
                  <a:lnTo>
                    <a:pt x="372237" y="73240"/>
                  </a:lnTo>
                  <a:lnTo>
                    <a:pt x="373761" y="74764"/>
                  </a:lnTo>
                  <a:lnTo>
                    <a:pt x="389001" y="74764"/>
                  </a:lnTo>
                  <a:lnTo>
                    <a:pt x="389001" y="143446"/>
                  </a:lnTo>
                  <a:lnTo>
                    <a:pt x="392049" y="152590"/>
                  </a:lnTo>
                  <a:lnTo>
                    <a:pt x="393573" y="157251"/>
                  </a:lnTo>
                  <a:lnTo>
                    <a:pt x="399669" y="163347"/>
                  </a:lnTo>
                  <a:lnTo>
                    <a:pt x="404241" y="166395"/>
                  </a:lnTo>
                  <a:lnTo>
                    <a:pt x="413385" y="169443"/>
                  </a:lnTo>
                  <a:lnTo>
                    <a:pt x="434721" y="169443"/>
                  </a:lnTo>
                  <a:lnTo>
                    <a:pt x="437769" y="167919"/>
                  </a:lnTo>
                  <a:lnTo>
                    <a:pt x="440817" y="167919"/>
                  </a:lnTo>
                  <a:lnTo>
                    <a:pt x="442341" y="166395"/>
                  </a:lnTo>
                  <a:lnTo>
                    <a:pt x="443865" y="166395"/>
                  </a:lnTo>
                  <a:lnTo>
                    <a:pt x="446913" y="163347"/>
                  </a:lnTo>
                  <a:lnTo>
                    <a:pt x="446913" y="160299"/>
                  </a:lnTo>
                  <a:lnTo>
                    <a:pt x="448437" y="158775"/>
                  </a:lnTo>
                  <a:lnTo>
                    <a:pt x="448437" y="146494"/>
                  </a:lnTo>
                  <a:lnTo>
                    <a:pt x="446913" y="144970"/>
                  </a:lnTo>
                  <a:lnTo>
                    <a:pt x="446913" y="143446"/>
                  </a:lnTo>
                  <a:lnTo>
                    <a:pt x="446913" y="141922"/>
                  </a:lnTo>
                  <a:lnTo>
                    <a:pt x="445389" y="141922"/>
                  </a:lnTo>
                  <a:lnTo>
                    <a:pt x="445389" y="140398"/>
                  </a:lnTo>
                  <a:lnTo>
                    <a:pt x="443865" y="140398"/>
                  </a:lnTo>
                  <a:lnTo>
                    <a:pt x="442341" y="141922"/>
                  </a:lnTo>
                  <a:lnTo>
                    <a:pt x="439293" y="141922"/>
                  </a:lnTo>
                  <a:lnTo>
                    <a:pt x="437769" y="143446"/>
                  </a:lnTo>
                  <a:lnTo>
                    <a:pt x="427101" y="143446"/>
                  </a:lnTo>
                  <a:lnTo>
                    <a:pt x="424053" y="141922"/>
                  </a:lnTo>
                  <a:lnTo>
                    <a:pt x="422529" y="138874"/>
                  </a:lnTo>
                  <a:lnTo>
                    <a:pt x="419481" y="135826"/>
                  </a:lnTo>
                  <a:lnTo>
                    <a:pt x="419481" y="74764"/>
                  </a:lnTo>
                  <a:lnTo>
                    <a:pt x="445389" y="74764"/>
                  </a:lnTo>
                  <a:lnTo>
                    <a:pt x="445389" y="73240"/>
                  </a:lnTo>
                  <a:lnTo>
                    <a:pt x="446913" y="71716"/>
                  </a:lnTo>
                  <a:lnTo>
                    <a:pt x="448437" y="68668"/>
                  </a:lnTo>
                  <a:lnTo>
                    <a:pt x="448437" y="54952"/>
                  </a:lnTo>
                  <a:close/>
                </a:path>
                <a:path extrusionOk="0" h="169544" w="569594">
                  <a:moveTo>
                    <a:pt x="569023" y="91541"/>
                  </a:moveTo>
                  <a:lnTo>
                    <a:pt x="567499" y="85445"/>
                  </a:lnTo>
                  <a:lnTo>
                    <a:pt x="565975" y="77825"/>
                  </a:lnTo>
                  <a:lnTo>
                    <a:pt x="561403" y="68681"/>
                  </a:lnTo>
                  <a:lnTo>
                    <a:pt x="559879" y="65633"/>
                  </a:lnTo>
                  <a:lnTo>
                    <a:pt x="556831" y="61061"/>
                  </a:lnTo>
                  <a:lnTo>
                    <a:pt x="552259" y="56489"/>
                  </a:lnTo>
                  <a:lnTo>
                    <a:pt x="546074" y="53441"/>
                  </a:lnTo>
                  <a:lnTo>
                    <a:pt x="539978" y="50292"/>
                  </a:lnTo>
                  <a:lnTo>
                    <a:pt x="538454" y="49530"/>
                  </a:lnTo>
                  <a:lnTo>
                    <a:pt x="538454" y="86969"/>
                  </a:lnTo>
                  <a:lnTo>
                    <a:pt x="538454" y="96113"/>
                  </a:lnTo>
                  <a:lnTo>
                    <a:pt x="492734" y="96113"/>
                  </a:lnTo>
                  <a:lnTo>
                    <a:pt x="492734" y="88493"/>
                  </a:lnTo>
                  <a:lnTo>
                    <a:pt x="494258" y="85445"/>
                  </a:lnTo>
                  <a:lnTo>
                    <a:pt x="494258" y="82397"/>
                  </a:lnTo>
                  <a:lnTo>
                    <a:pt x="495782" y="79349"/>
                  </a:lnTo>
                  <a:lnTo>
                    <a:pt x="498830" y="76301"/>
                  </a:lnTo>
                  <a:lnTo>
                    <a:pt x="500354" y="73253"/>
                  </a:lnTo>
                  <a:lnTo>
                    <a:pt x="503402" y="71729"/>
                  </a:lnTo>
                  <a:lnTo>
                    <a:pt x="504926" y="70205"/>
                  </a:lnTo>
                  <a:lnTo>
                    <a:pt x="507974" y="68681"/>
                  </a:lnTo>
                  <a:lnTo>
                    <a:pt x="523214" y="68681"/>
                  </a:lnTo>
                  <a:lnTo>
                    <a:pt x="529310" y="70205"/>
                  </a:lnTo>
                  <a:lnTo>
                    <a:pt x="533882" y="76301"/>
                  </a:lnTo>
                  <a:lnTo>
                    <a:pt x="536930" y="80873"/>
                  </a:lnTo>
                  <a:lnTo>
                    <a:pt x="538454" y="86969"/>
                  </a:lnTo>
                  <a:lnTo>
                    <a:pt x="538454" y="49530"/>
                  </a:lnTo>
                  <a:lnTo>
                    <a:pt x="533882" y="47244"/>
                  </a:lnTo>
                  <a:lnTo>
                    <a:pt x="526262" y="45720"/>
                  </a:lnTo>
                  <a:lnTo>
                    <a:pt x="507974" y="45720"/>
                  </a:lnTo>
                  <a:lnTo>
                    <a:pt x="466826" y="74777"/>
                  </a:lnTo>
                  <a:lnTo>
                    <a:pt x="460984" y="102362"/>
                  </a:lnTo>
                  <a:lnTo>
                    <a:pt x="460984" y="116751"/>
                  </a:lnTo>
                  <a:lnTo>
                    <a:pt x="475970" y="155740"/>
                  </a:lnTo>
                  <a:lnTo>
                    <a:pt x="494258" y="166408"/>
                  </a:lnTo>
                  <a:lnTo>
                    <a:pt x="500354" y="169456"/>
                  </a:lnTo>
                  <a:lnTo>
                    <a:pt x="533882" y="169456"/>
                  </a:lnTo>
                  <a:lnTo>
                    <a:pt x="539978" y="167932"/>
                  </a:lnTo>
                  <a:lnTo>
                    <a:pt x="543026" y="167932"/>
                  </a:lnTo>
                  <a:lnTo>
                    <a:pt x="547598" y="166408"/>
                  </a:lnTo>
                  <a:lnTo>
                    <a:pt x="550646" y="164884"/>
                  </a:lnTo>
                  <a:lnTo>
                    <a:pt x="553783" y="164884"/>
                  </a:lnTo>
                  <a:lnTo>
                    <a:pt x="556831" y="163360"/>
                  </a:lnTo>
                  <a:lnTo>
                    <a:pt x="558355" y="163360"/>
                  </a:lnTo>
                  <a:lnTo>
                    <a:pt x="559879" y="161836"/>
                  </a:lnTo>
                  <a:lnTo>
                    <a:pt x="561403" y="161836"/>
                  </a:lnTo>
                  <a:lnTo>
                    <a:pt x="561403" y="160312"/>
                  </a:lnTo>
                  <a:lnTo>
                    <a:pt x="562927" y="158788"/>
                  </a:lnTo>
                  <a:lnTo>
                    <a:pt x="562927" y="146494"/>
                  </a:lnTo>
                  <a:lnTo>
                    <a:pt x="562927" y="140398"/>
                  </a:lnTo>
                  <a:lnTo>
                    <a:pt x="561403" y="140398"/>
                  </a:lnTo>
                  <a:lnTo>
                    <a:pt x="561403" y="138874"/>
                  </a:lnTo>
                  <a:lnTo>
                    <a:pt x="556831" y="138874"/>
                  </a:lnTo>
                  <a:lnTo>
                    <a:pt x="553783" y="140398"/>
                  </a:lnTo>
                  <a:lnTo>
                    <a:pt x="552259" y="140398"/>
                  </a:lnTo>
                  <a:lnTo>
                    <a:pt x="550646" y="141922"/>
                  </a:lnTo>
                  <a:lnTo>
                    <a:pt x="547598" y="143446"/>
                  </a:lnTo>
                  <a:lnTo>
                    <a:pt x="544550" y="143446"/>
                  </a:lnTo>
                  <a:lnTo>
                    <a:pt x="539978" y="144970"/>
                  </a:lnTo>
                  <a:lnTo>
                    <a:pt x="536930" y="144970"/>
                  </a:lnTo>
                  <a:lnTo>
                    <a:pt x="532358" y="146494"/>
                  </a:lnTo>
                  <a:lnTo>
                    <a:pt x="512546" y="146494"/>
                  </a:lnTo>
                  <a:lnTo>
                    <a:pt x="507974" y="144970"/>
                  </a:lnTo>
                  <a:lnTo>
                    <a:pt x="504926" y="143446"/>
                  </a:lnTo>
                  <a:lnTo>
                    <a:pt x="501878" y="140398"/>
                  </a:lnTo>
                  <a:lnTo>
                    <a:pt x="498830" y="138874"/>
                  </a:lnTo>
                  <a:lnTo>
                    <a:pt x="497306" y="135826"/>
                  </a:lnTo>
                  <a:lnTo>
                    <a:pt x="494258" y="132778"/>
                  </a:lnTo>
                  <a:lnTo>
                    <a:pt x="494258" y="128206"/>
                  </a:lnTo>
                  <a:lnTo>
                    <a:pt x="492734" y="125158"/>
                  </a:lnTo>
                  <a:lnTo>
                    <a:pt x="492734" y="116014"/>
                  </a:lnTo>
                  <a:lnTo>
                    <a:pt x="561403" y="116014"/>
                  </a:lnTo>
                  <a:lnTo>
                    <a:pt x="564451" y="114490"/>
                  </a:lnTo>
                  <a:lnTo>
                    <a:pt x="567499" y="111442"/>
                  </a:lnTo>
                  <a:lnTo>
                    <a:pt x="569023" y="108394"/>
                  </a:lnTo>
                  <a:lnTo>
                    <a:pt x="569023" y="96113"/>
                  </a:lnTo>
                  <a:lnTo>
                    <a:pt x="569023" y="91541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65" name="Google Shape;1765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3439" y="1669637"/>
              <a:ext cx="99250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6" name="Google Shape;1766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1318545"/>
              <a:ext cx="2677382" cy="1122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7" name="Google Shape;1767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16509" y="1619249"/>
              <a:ext cx="1077086" cy="216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8" name="Google Shape;1768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69891" y="1620773"/>
              <a:ext cx="1168527" cy="172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9" name="Google Shape;1769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05570" y="1643729"/>
              <a:ext cx="77819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0" name="Google Shape;1770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06249" y="1619249"/>
              <a:ext cx="105251" cy="17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1" name="Google Shape;1771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37456" y="1669637"/>
              <a:ext cx="106822" cy="123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2" name="Google Shape;1772;p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120530" y="1619249"/>
              <a:ext cx="1450796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3" name="Google Shape;1773;p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652194" y="1619249"/>
              <a:ext cx="105251" cy="17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4" name="Google Shape;1774;p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781829" y="1669637"/>
              <a:ext cx="100679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902321" y="1669637"/>
              <a:ext cx="83915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Google Shape;1776;p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698718" y="1975008"/>
              <a:ext cx="117443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2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842069" y="1975008"/>
              <a:ext cx="103727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2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029712" y="1975008"/>
              <a:ext cx="175450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9" name="Google Shape;1779;p2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234213" y="1976532"/>
              <a:ext cx="105251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2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365373" y="1975008"/>
              <a:ext cx="82391" cy="1237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1" name="Google Shape;1781;p29"/>
            <p:cNvSpPr/>
            <p:nvPr/>
          </p:nvSpPr>
          <p:spPr>
            <a:xfrm>
              <a:off x="3469100" y="1929193"/>
              <a:ext cx="35560" cy="168275"/>
            </a:xfrm>
            <a:custGeom>
              <a:rect b="b" l="l" r="r" t="t"/>
              <a:pathLst>
                <a:path extrusionOk="0" h="168275" w="35560">
                  <a:moveTo>
                    <a:pt x="24384" y="48863"/>
                  </a:moveTo>
                  <a:lnTo>
                    <a:pt x="9144" y="48863"/>
                  </a:lnTo>
                  <a:lnTo>
                    <a:pt x="12192" y="47339"/>
                  </a:lnTo>
                  <a:lnTo>
                    <a:pt x="22860" y="47339"/>
                  </a:lnTo>
                  <a:lnTo>
                    <a:pt x="24384" y="48863"/>
                  </a:lnTo>
                  <a:close/>
                </a:path>
                <a:path extrusionOk="0" h="168275" w="35560">
                  <a:moveTo>
                    <a:pt x="30480" y="166497"/>
                  </a:moveTo>
                  <a:lnTo>
                    <a:pt x="4572" y="166497"/>
                  </a:lnTo>
                  <a:lnTo>
                    <a:pt x="1524" y="163449"/>
                  </a:lnTo>
                  <a:lnTo>
                    <a:pt x="1524" y="51911"/>
                  </a:lnTo>
                  <a:lnTo>
                    <a:pt x="4572" y="48863"/>
                  </a:lnTo>
                  <a:lnTo>
                    <a:pt x="30480" y="48863"/>
                  </a:lnTo>
                  <a:lnTo>
                    <a:pt x="32004" y="50387"/>
                  </a:lnTo>
                  <a:lnTo>
                    <a:pt x="32004" y="164973"/>
                  </a:lnTo>
                  <a:lnTo>
                    <a:pt x="30480" y="166497"/>
                  </a:lnTo>
                  <a:close/>
                </a:path>
                <a:path extrusionOk="0" h="168275" w="35560">
                  <a:moveTo>
                    <a:pt x="22860" y="168021"/>
                  </a:moveTo>
                  <a:lnTo>
                    <a:pt x="12192" y="168021"/>
                  </a:lnTo>
                  <a:lnTo>
                    <a:pt x="9144" y="166497"/>
                  </a:lnTo>
                  <a:lnTo>
                    <a:pt x="24384" y="166497"/>
                  </a:lnTo>
                  <a:lnTo>
                    <a:pt x="22860" y="168021"/>
                  </a:lnTo>
                  <a:close/>
                </a:path>
                <a:path extrusionOk="0" h="168275" w="35560">
                  <a:moveTo>
                    <a:pt x="24384" y="32099"/>
                  </a:moveTo>
                  <a:lnTo>
                    <a:pt x="10668" y="32099"/>
                  </a:lnTo>
                  <a:lnTo>
                    <a:pt x="6096" y="30575"/>
                  </a:lnTo>
                  <a:lnTo>
                    <a:pt x="3048" y="29051"/>
                  </a:lnTo>
                  <a:lnTo>
                    <a:pt x="0" y="26003"/>
                  </a:lnTo>
                  <a:lnTo>
                    <a:pt x="0" y="6191"/>
                  </a:lnTo>
                  <a:lnTo>
                    <a:pt x="3048" y="3048"/>
                  </a:lnTo>
                  <a:lnTo>
                    <a:pt x="6096" y="0"/>
                  </a:lnTo>
                  <a:lnTo>
                    <a:pt x="28956" y="0"/>
                  </a:lnTo>
                  <a:lnTo>
                    <a:pt x="32004" y="3048"/>
                  </a:lnTo>
                  <a:lnTo>
                    <a:pt x="33528" y="4667"/>
                  </a:lnTo>
                  <a:lnTo>
                    <a:pt x="35052" y="9239"/>
                  </a:lnTo>
                  <a:lnTo>
                    <a:pt x="35052" y="21431"/>
                  </a:lnTo>
                  <a:lnTo>
                    <a:pt x="33528" y="26003"/>
                  </a:lnTo>
                  <a:lnTo>
                    <a:pt x="32004" y="29051"/>
                  </a:lnTo>
                  <a:lnTo>
                    <a:pt x="28956" y="30575"/>
                  </a:lnTo>
                  <a:lnTo>
                    <a:pt x="24384" y="32099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82" name="Google Shape;1782;p2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527107" y="1975008"/>
              <a:ext cx="90011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2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682650" y="1923097"/>
              <a:ext cx="204501" cy="175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4" name="Google Shape;1784;p2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911536" y="1975008"/>
              <a:ext cx="70199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5" name="Google Shape;1785;p2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047315" y="1975008"/>
              <a:ext cx="106727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p2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176998" y="1975008"/>
              <a:ext cx="100679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7" name="Google Shape;1787;p2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297489" y="1975008"/>
              <a:ext cx="90011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8" name="Google Shape;1788;p2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410360" y="1924621"/>
              <a:ext cx="103727" cy="172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9" name="Google Shape;1789;p2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596479" y="1975008"/>
              <a:ext cx="222789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0" name="Google Shape;1790;p2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843652" y="1976532"/>
              <a:ext cx="103727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1" name="Google Shape;1791;p2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980908" y="1947576"/>
              <a:ext cx="195262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2" name="Google Shape;1792;p29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200649" y="1975008"/>
              <a:ext cx="230314" cy="1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3" name="Google Shape;1793;p29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-910" y="4468368"/>
              <a:ext cx="5021537" cy="2258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4" name="Google Shape;1794;p29"/>
            <p:cNvSpPr/>
            <p:nvPr/>
          </p:nvSpPr>
          <p:spPr>
            <a:xfrm>
              <a:off x="5676608" y="1929193"/>
              <a:ext cx="567690" cy="170180"/>
            </a:xfrm>
            <a:custGeom>
              <a:rect b="b" l="l" r="r" t="t"/>
              <a:pathLst>
                <a:path extrusionOk="0" h="170180" w="567689">
                  <a:moveTo>
                    <a:pt x="218122" y="10769"/>
                  </a:moveTo>
                  <a:lnTo>
                    <a:pt x="215074" y="7721"/>
                  </a:lnTo>
                  <a:lnTo>
                    <a:pt x="212026" y="7721"/>
                  </a:lnTo>
                  <a:lnTo>
                    <a:pt x="210502" y="6197"/>
                  </a:lnTo>
                  <a:lnTo>
                    <a:pt x="196786" y="6197"/>
                  </a:lnTo>
                  <a:lnTo>
                    <a:pt x="195262" y="7721"/>
                  </a:lnTo>
                  <a:lnTo>
                    <a:pt x="189166" y="7721"/>
                  </a:lnTo>
                  <a:lnTo>
                    <a:pt x="189166" y="9245"/>
                  </a:lnTo>
                  <a:lnTo>
                    <a:pt x="187642" y="9245"/>
                  </a:lnTo>
                  <a:lnTo>
                    <a:pt x="187642" y="10769"/>
                  </a:lnTo>
                  <a:lnTo>
                    <a:pt x="186118" y="12293"/>
                  </a:lnTo>
                  <a:lnTo>
                    <a:pt x="186118" y="13817"/>
                  </a:lnTo>
                  <a:lnTo>
                    <a:pt x="158584" y="135928"/>
                  </a:lnTo>
                  <a:lnTo>
                    <a:pt x="139166" y="58115"/>
                  </a:lnTo>
                  <a:lnTo>
                    <a:pt x="128104" y="13817"/>
                  </a:lnTo>
                  <a:lnTo>
                    <a:pt x="128104" y="10769"/>
                  </a:lnTo>
                  <a:lnTo>
                    <a:pt x="126580" y="10769"/>
                  </a:lnTo>
                  <a:lnTo>
                    <a:pt x="126580" y="9245"/>
                  </a:lnTo>
                  <a:lnTo>
                    <a:pt x="125056" y="9245"/>
                  </a:lnTo>
                  <a:lnTo>
                    <a:pt x="123532" y="7721"/>
                  </a:lnTo>
                  <a:lnTo>
                    <a:pt x="120484" y="7721"/>
                  </a:lnTo>
                  <a:lnTo>
                    <a:pt x="118960" y="6197"/>
                  </a:lnTo>
                  <a:lnTo>
                    <a:pt x="102196" y="6197"/>
                  </a:lnTo>
                  <a:lnTo>
                    <a:pt x="100672" y="7721"/>
                  </a:lnTo>
                  <a:lnTo>
                    <a:pt x="94576" y="7721"/>
                  </a:lnTo>
                  <a:lnTo>
                    <a:pt x="94576" y="9245"/>
                  </a:lnTo>
                  <a:lnTo>
                    <a:pt x="93052" y="9245"/>
                  </a:lnTo>
                  <a:lnTo>
                    <a:pt x="93052" y="10769"/>
                  </a:lnTo>
                  <a:lnTo>
                    <a:pt x="91528" y="10769"/>
                  </a:lnTo>
                  <a:lnTo>
                    <a:pt x="91528" y="13817"/>
                  </a:lnTo>
                  <a:lnTo>
                    <a:pt x="62484" y="135928"/>
                  </a:lnTo>
                  <a:lnTo>
                    <a:pt x="33528" y="13817"/>
                  </a:lnTo>
                  <a:lnTo>
                    <a:pt x="33528" y="9245"/>
                  </a:lnTo>
                  <a:lnTo>
                    <a:pt x="32004" y="9245"/>
                  </a:lnTo>
                  <a:lnTo>
                    <a:pt x="32004" y="7721"/>
                  </a:lnTo>
                  <a:lnTo>
                    <a:pt x="27432" y="7721"/>
                  </a:lnTo>
                  <a:lnTo>
                    <a:pt x="25908" y="6197"/>
                  </a:lnTo>
                  <a:lnTo>
                    <a:pt x="9144" y="6197"/>
                  </a:lnTo>
                  <a:lnTo>
                    <a:pt x="6096" y="7721"/>
                  </a:lnTo>
                  <a:lnTo>
                    <a:pt x="3048" y="7721"/>
                  </a:lnTo>
                  <a:lnTo>
                    <a:pt x="1524" y="9245"/>
                  </a:lnTo>
                  <a:lnTo>
                    <a:pt x="0" y="9245"/>
                  </a:lnTo>
                  <a:lnTo>
                    <a:pt x="0" y="13817"/>
                  </a:lnTo>
                  <a:lnTo>
                    <a:pt x="1524" y="16865"/>
                  </a:lnTo>
                  <a:lnTo>
                    <a:pt x="1524" y="19913"/>
                  </a:lnTo>
                  <a:lnTo>
                    <a:pt x="38100" y="158889"/>
                  </a:lnTo>
                  <a:lnTo>
                    <a:pt x="38100" y="161937"/>
                  </a:lnTo>
                  <a:lnTo>
                    <a:pt x="39624" y="163461"/>
                  </a:lnTo>
                  <a:lnTo>
                    <a:pt x="39624" y="164985"/>
                  </a:lnTo>
                  <a:lnTo>
                    <a:pt x="41148" y="164985"/>
                  </a:lnTo>
                  <a:lnTo>
                    <a:pt x="42672" y="166509"/>
                  </a:lnTo>
                  <a:lnTo>
                    <a:pt x="50292" y="166509"/>
                  </a:lnTo>
                  <a:lnTo>
                    <a:pt x="53340" y="168033"/>
                  </a:lnTo>
                  <a:lnTo>
                    <a:pt x="70104" y="168033"/>
                  </a:lnTo>
                  <a:lnTo>
                    <a:pt x="71628" y="166509"/>
                  </a:lnTo>
                  <a:lnTo>
                    <a:pt x="79336" y="166509"/>
                  </a:lnTo>
                  <a:lnTo>
                    <a:pt x="82384" y="163461"/>
                  </a:lnTo>
                  <a:lnTo>
                    <a:pt x="82384" y="161937"/>
                  </a:lnTo>
                  <a:lnTo>
                    <a:pt x="83908" y="160413"/>
                  </a:lnTo>
                  <a:lnTo>
                    <a:pt x="83908" y="158889"/>
                  </a:lnTo>
                  <a:lnTo>
                    <a:pt x="89471" y="135928"/>
                  </a:lnTo>
                  <a:lnTo>
                    <a:pt x="108292" y="58115"/>
                  </a:lnTo>
                  <a:lnTo>
                    <a:pt x="134200" y="158889"/>
                  </a:lnTo>
                  <a:lnTo>
                    <a:pt x="134200" y="161937"/>
                  </a:lnTo>
                  <a:lnTo>
                    <a:pt x="135724" y="163461"/>
                  </a:lnTo>
                  <a:lnTo>
                    <a:pt x="135724" y="164985"/>
                  </a:lnTo>
                  <a:lnTo>
                    <a:pt x="137248" y="164985"/>
                  </a:lnTo>
                  <a:lnTo>
                    <a:pt x="138772" y="166509"/>
                  </a:lnTo>
                  <a:lnTo>
                    <a:pt x="144868" y="166509"/>
                  </a:lnTo>
                  <a:lnTo>
                    <a:pt x="147916" y="168033"/>
                  </a:lnTo>
                  <a:lnTo>
                    <a:pt x="164680" y="168033"/>
                  </a:lnTo>
                  <a:lnTo>
                    <a:pt x="167728" y="166509"/>
                  </a:lnTo>
                  <a:lnTo>
                    <a:pt x="173926" y="166509"/>
                  </a:lnTo>
                  <a:lnTo>
                    <a:pt x="175450" y="164985"/>
                  </a:lnTo>
                  <a:lnTo>
                    <a:pt x="176974" y="164985"/>
                  </a:lnTo>
                  <a:lnTo>
                    <a:pt x="178498" y="163461"/>
                  </a:lnTo>
                  <a:lnTo>
                    <a:pt x="178498" y="161937"/>
                  </a:lnTo>
                  <a:lnTo>
                    <a:pt x="180022" y="160413"/>
                  </a:lnTo>
                  <a:lnTo>
                    <a:pt x="180022" y="158889"/>
                  </a:lnTo>
                  <a:lnTo>
                    <a:pt x="186067" y="135928"/>
                  </a:lnTo>
                  <a:lnTo>
                    <a:pt x="216598" y="19913"/>
                  </a:lnTo>
                  <a:lnTo>
                    <a:pt x="216598" y="16865"/>
                  </a:lnTo>
                  <a:lnTo>
                    <a:pt x="218122" y="13817"/>
                  </a:lnTo>
                  <a:lnTo>
                    <a:pt x="218122" y="10769"/>
                  </a:lnTo>
                  <a:close/>
                </a:path>
                <a:path extrusionOk="0" h="170180" w="567689">
                  <a:moveTo>
                    <a:pt x="302031" y="59626"/>
                  </a:moveTo>
                  <a:lnTo>
                    <a:pt x="300507" y="58102"/>
                  </a:lnTo>
                  <a:lnTo>
                    <a:pt x="300507" y="48869"/>
                  </a:lnTo>
                  <a:lnTo>
                    <a:pt x="298983" y="48869"/>
                  </a:lnTo>
                  <a:lnTo>
                    <a:pt x="297459" y="47345"/>
                  </a:lnTo>
                  <a:lnTo>
                    <a:pt x="294411" y="47345"/>
                  </a:lnTo>
                  <a:lnTo>
                    <a:pt x="294411" y="45821"/>
                  </a:lnTo>
                  <a:lnTo>
                    <a:pt x="279171" y="45821"/>
                  </a:lnTo>
                  <a:lnTo>
                    <a:pt x="277647" y="47345"/>
                  </a:lnTo>
                  <a:lnTo>
                    <a:pt x="274599" y="48869"/>
                  </a:lnTo>
                  <a:lnTo>
                    <a:pt x="273075" y="50393"/>
                  </a:lnTo>
                  <a:lnTo>
                    <a:pt x="270027" y="51917"/>
                  </a:lnTo>
                  <a:lnTo>
                    <a:pt x="262318" y="59626"/>
                  </a:lnTo>
                  <a:lnTo>
                    <a:pt x="260794" y="62674"/>
                  </a:lnTo>
                  <a:lnTo>
                    <a:pt x="257746" y="65722"/>
                  </a:lnTo>
                  <a:lnTo>
                    <a:pt x="257746" y="51917"/>
                  </a:lnTo>
                  <a:lnTo>
                    <a:pt x="256222" y="50393"/>
                  </a:lnTo>
                  <a:lnTo>
                    <a:pt x="256222" y="48869"/>
                  </a:lnTo>
                  <a:lnTo>
                    <a:pt x="251650" y="48869"/>
                  </a:lnTo>
                  <a:lnTo>
                    <a:pt x="250126" y="47345"/>
                  </a:lnTo>
                  <a:lnTo>
                    <a:pt x="237934" y="47345"/>
                  </a:lnTo>
                  <a:lnTo>
                    <a:pt x="236410" y="48869"/>
                  </a:lnTo>
                  <a:lnTo>
                    <a:pt x="231838" y="48869"/>
                  </a:lnTo>
                  <a:lnTo>
                    <a:pt x="231838" y="50393"/>
                  </a:lnTo>
                  <a:lnTo>
                    <a:pt x="230314" y="50393"/>
                  </a:lnTo>
                  <a:lnTo>
                    <a:pt x="230314" y="163449"/>
                  </a:lnTo>
                  <a:lnTo>
                    <a:pt x="233362" y="166497"/>
                  </a:lnTo>
                  <a:lnTo>
                    <a:pt x="239458" y="166497"/>
                  </a:lnTo>
                  <a:lnTo>
                    <a:pt x="240982" y="168021"/>
                  </a:lnTo>
                  <a:lnTo>
                    <a:pt x="251650" y="168021"/>
                  </a:lnTo>
                  <a:lnTo>
                    <a:pt x="253174" y="166497"/>
                  </a:lnTo>
                  <a:lnTo>
                    <a:pt x="259270" y="166497"/>
                  </a:lnTo>
                  <a:lnTo>
                    <a:pt x="260794" y="164973"/>
                  </a:lnTo>
                  <a:lnTo>
                    <a:pt x="260794" y="163449"/>
                  </a:lnTo>
                  <a:lnTo>
                    <a:pt x="262318" y="163449"/>
                  </a:lnTo>
                  <a:lnTo>
                    <a:pt x="262318" y="94678"/>
                  </a:lnTo>
                  <a:lnTo>
                    <a:pt x="263842" y="90106"/>
                  </a:lnTo>
                  <a:lnTo>
                    <a:pt x="266979" y="87058"/>
                  </a:lnTo>
                  <a:lnTo>
                    <a:pt x="268503" y="85534"/>
                  </a:lnTo>
                  <a:lnTo>
                    <a:pt x="270027" y="82486"/>
                  </a:lnTo>
                  <a:lnTo>
                    <a:pt x="271551" y="80962"/>
                  </a:lnTo>
                  <a:lnTo>
                    <a:pt x="274599" y="79438"/>
                  </a:lnTo>
                  <a:lnTo>
                    <a:pt x="277647" y="76390"/>
                  </a:lnTo>
                  <a:lnTo>
                    <a:pt x="279171" y="76390"/>
                  </a:lnTo>
                  <a:lnTo>
                    <a:pt x="280695" y="74866"/>
                  </a:lnTo>
                  <a:lnTo>
                    <a:pt x="289839" y="74866"/>
                  </a:lnTo>
                  <a:lnTo>
                    <a:pt x="291363" y="76390"/>
                  </a:lnTo>
                  <a:lnTo>
                    <a:pt x="294411" y="76390"/>
                  </a:lnTo>
                  <a:lnTo>
                    <a:pt x="295935" y="77914"/>
                  </a:lnTo>
                  <a:lnTo>
                    <a:pt x="298983" y="77914"/>
                  </a:lnTo>
                  <a:lnTo>
                    <a:pt x="298983" y="76390"/>
                  </a:lnTo>
                  <a:lnTo>
                    <a:pt x="300507" y="76390"/>
                  </a:lnTo>
                  <a:lnTo>
                    <a:pt x="300507" y="74866"/>
                  </a:lnTo>
                  <a:lnTo>
                    <a:pt x="300507" y="68770"/>
                  </a:lnTo>
                  <a:lnTo>
                    <a:pt x="302031" y="65722"/>
                  </a:lnTo>
                  <a:lnTo>
                    <a:pt x="302031" y="59626"/>
                  </a:lnTo>
                  <a:close/>
                </a:path>
                <a:path extrusionOk="0" h="170180" w="567689">
                  <a:moveTo>
                    <a:pt x="350799" y="50393"/>
                  </a:moveTo>
                  <a:lnTo>
                    <a:pt x="349275" y="50393"/>
                  </a:lnTo>
                  <a:lnTo>
                    <a:pt x="349275" y="48869"/>
                  </a:lnTo>
                  <a:lnTo>
                    <a:pt x="343179" y="48869"/>
                  </a:lnTo>
                  <a:lnTo>
                    <a:pt x="341655" y="47345"/>
                  </a:lnTo>
                  <a:lnTo>
                    <a:pt x="329463" y="47345"/>
                  </a:lnTo>
                  <a:lnTo>
                    <a:pt x="327939" y="48869"/>
                  </a:lnTo>
                  <a:lnTo>
                    <a:pt x="323367" y="48869"/>
                  </a:lnTo>
                  <a:lnTo>
                    <a:pt x="321843" y="50393"/>
                  </a:lnTo>
                  <a:lnTo>
                    <a:pt x="320319" y="50393"/>
                  </a:lnTo>
                  <a:lnTo>
                    <a:pt x="320319" y="164973"/>
                  </a:lnTo>
                  <a:lnTo>
                    <a:pt x="321843" y="164973"/>
                  </a:lnTo>
                  <a:lnTo>
                    <a:pt x="321843" y="166497"/>
                  </a:lnTo>
                  <a:lnTo>
                    <a:pt x="327939" y="166497"/>
                  </a:lnTo>
                  <a:lnTo>
                    <a:pt x="329463" y="168021"/>
                  </a:lnTo>
                  <a:lnTo>
                    <a:pt x="341655" y="168021"/>
                  </a:lnTo>
                  <a:lnTo>
                    <a:pt x="343179" y="166497"/>
                  </a:lnTo>
                  <a:lnTo>
                    <a:pt x="349275" y="166497"/>
                  </a:lnTo>
                  <a:lnTo>
                    <a:pt x="349275" y="164973"/>
                  </a:lnTo>
                  <a:lnTo>
                    <a:pt x="350799" y="164973"/>
                  </a:lnTo>
                  <a:lnTo>
                    <a:pt x="350799" y="50393"/>
                  </a:lnTo>
                  <a:close/>
                </a:path>
                <a:path extrusionOk="0" h="170180" w="567689">
                  <a:moveTo>
                    <a:pt x="353847" y="9245"/>
                  </a:moveTo>
                  <a:lnTo>
                    <a:pt x="352323" y="4673"/>
                  </a:lnTo>
                  <a:lnTo>
                    <a:pt x="349275" y="3048"/>
                  </a:lnTo>
                  <a:lnTo>
                    <a:pt x="347751" y="0"/>
                  </a:lnTo>
                  <a:lnTo>
                    <a:pt x="323367" y="0"/>
                  </a:lnTo>
                  <a:lnTo>
                    <a:pt x="321843" y="3048"/>
                  </a:lnTo>
                  <a:lnTo>
                    <a:pt x="318795" y="6197"/>
                  </a:lnTo>
                  <a:lnTo>
                    <a:pt x="317271" y="9245"/>
                  </a:lnTo>
                  <a:lnTo>
                    <a:pt x="317271" y="21437"/>
                  </a:lnTo>
                  <a:lnTo>
                    <a:pt x="318795" y="26009"/>
                  </a:lnTo>
                  <a:lnTo>
                    <a:pt x="323367" y="30581"/>
                  </a:lnTo>
                  <a:lnTo>
                    <a:pt x="327939" y="32105"/>
                  </a:lnTo>
                  <a:lnTo>
                    <a:pt x="343179" y="32105"/>
                  </a:lnTo>
                  <a:lnTo>
                    <a:pt x="347751" y="30581"/>
                  </a:lnTo>
                  <a:lnTo>
                    <a:pt x="352323" y="26009"/>
                  </a:lnTo>
                  <a:lnTo>
                    <a:pt x="353847" y="21437"/>
                  </a:lnTo>
                  <a:lnTo>
                    <a:pt x="353847" y="9245"/>
                  </a:lnTo>
                  <a:close/>
                </a:path>
                <a:path extrusionOk="0" h="170180" w="567689">
                  <a:moveTo>
                    <a:pt x="446913" y="51917"/>
                  </a:moveTo>
                  <a:lnTo>
                    <a:pt x="445389" y="50393"/>
                  </a:lnTo>
                  <a:lnTo>
                    <a:pt x="445389" y="48869"/>
                  </a:lnTo>
                  <a:lnTo>
                    <a:pt x="417957" y="48869"/>
                  </a:lnTo>
                  <a:lnTo>
                    <a:pt x="417957" y="21437"/>
                  </a:lnTo>
                  <a:lnTo>
                    <a:pt x="416433" y="21437"/>
                  </a:lnTo>
                  <a:lnTo>
                    <a:pt x="416433" y="19913"/>
                  </a:lnTo>
                  <a:lnTo>
                    <a:pt x="410337" y="19913"/>
                  </a:lnTo>
                  <a:lnTo>
                    <a:pt x="408813" y="18389"/>
                  </a:lnTo>
                  <a:lnTo>
                    <a:pt x="398145" y="18389"/>
                  </a:lnTo>
                  <a:lnTo>
                    <a:pt x="395097" y="19913"/>
                  </a:lnTo>
                  <a:lnTo>
                    <a:pt x="389001" y="19913"/>
                  </a:lnTo>
                  <a:lnTo>
                    <a:pt x="389001" y="21437"/>
                  </a:lnTo>
                  <a:lnTo>
                    <a:pt x="387477" y="21437"/>
                  </a:lnTo>
                  <a:lnTo>
                    <a:pt x="387477" y="48869"/>
                  </a:lnTo>
                  <a:lnTo>
                    <a:pt x="372237" y="48869"/>
                  </a:lnTo>
                  <a:lnTo>
                    <a:pt x="370624" y="50393"/>
                  </a:lnTo>
                  <a:lnTo>
                    <a:pt x="370624" y="53441"/>
                  </a:lnTo>
                  <a:lnTo>
                    <a:pt x="369100" y="55067"/>
                  </a:lnTo>
                  <a:lnTo>
                    <a:pt x="369100" y="65735"/>
                  </a:lnTo>
                  <a:lnTo>
                    <a:pt x="370624" y="68783"/>
                  </a:lnTo>
                  <a:lnTo>
                    <a:pt x="370624" y="70307"/>
                  </a:lnTo>
                  <a:lnTo>
                    <a:pt x="372237" y="73355"/>
                  </a:lnTo>
                  <a:lnTo>
                    <a:pt x="387477" y="73355"/>
                  </a:lnTo>
                  <a:lnTo>
                    <a:pt x="387477" y="135928"/>
                  </a:lnTo>
                  <a:lnTo>
                    <a:pt x="389001" y="142024"/>
                  </a:lnTo>
                  <a:lnTo>
                    <a:pt x="389001" y="146596"/>
                  </a:lnTo>
                  <a:lnTo>
                    <a:pt x="390525" y="152692"/>
                  </a:lnTo>
                  <a:lnTo>
                    <a:pt x="393573" y="155740"/>
                  </a:lnTo>
                  <a:lnTo>
                    <a:pt x="396621" y="160413"/>
                  </a:lnTo>
                  <a:lnTo>
                    <a:pt x="399669" y="163461"/>
                  </a:lnTo>
                  <a:lnTo>
                    <a:pt x="402717" y="164985"/>
                  </a:lnTo>
                  <a:lnTo>
                    <a:pt x="416433" y="169557"/>
                  </a:lnTo>
                  <a:lnTo>
                    <a:pt x="430149" y="169557"/>
                  </a:lnTo>
                  <a:lnTo>
                    <a:pt x="431673" y="168033"/>
                  </a:lnTo>
                  <a:lnTo>
                    <a:pt x="437769" y="168033"/>
                  </a:lnTo>
                  <a:lnTo>
                    <a:pt x="439293" y="166509"/>
                  </a:lnTo>
                  <a:lnTo>
                    <a:pt x="440817" y="166509"/>
                  </a:lnTo>
                  <a:lnTo>
                    <a:pt x="442341" y="164985"/>
                  </a:lnTo>
                  <a:lnTo>
                    <a:pt x="443865" y="164985"/>
                  </a:lnTo>
                  <a:lnTo>
                    <a:pt x="445389" y="163461"/>
                  </a:lnTo>
                  <a:lnTo>
                    <a:pt x="445389" y="161937"/>
                  </a:lnTo>
                  <a:lnTo>
                    <a:pt x="446913" y="160413"/>
                  </a:lnTo>
                  <a:lnTo>
                    <a:pt x="446913" y="143548"/>
                  </a:lnTo>
                  <a:lnTo>
                    <a:pt x="445389" y="142024"/>
                  </a:lnTo>
                  <a:lnTo>
                    <a:pt x="445389" y="140500"/>
                  </a:lnTo>
                  <a:lnTo>
                    <a:pt x="440817" y="140500"/>
                  </a:lnTo>
                  <a:lnTo>
                    <a:pt x="440817" y="142024"/>
                  </a:lnTo>
                  <a:lnTo>
                    <a:pt x="436245" y="142024"/>
                  </a:lnTo>
                  <a:lnTo>
                    <a:pt x="434721" y="143548"/>
                  </a:lnTo>
                  <a:lnTo>
                    <a:pt x="427101" y="143548"/>
                  </a:lnTo>
                  <a:lnTo>
                    <a:pt x="422529" y="142024"/>
                  </a:lnTo>
                  <a:lnTo>
                    <a:pt x="419481" y="135928"/>
                  </a:lnTo>
                  <a:lnTo>
                    <a:pt x="417957" y="131356"/>
                  </a:lnTo>
                  <a:lnTo>
                    <a:pt x="417957" y="73355"/>
                  </a:lnTo>
                  <a:lnTo>
                    <a:pt x="445389" y="73355"/>
                  </a:lnTo>
                  <a:lnTo>
                    <a:pt x="445389" y="70307"/>
                  </a:lnTo>
                  <a:lnTo>
                    <a:pt x="446913" y="68783"/>
                  </a:lnTo>
                  <a:lnTo>
                    <a:pt x="446913" y="51917"/>
                  </a:lnTo>
                  <a:close/>
                </a:path>
                <a:path extrusionOk="0" h="170180" w="567689">
                  <a:moveTo>
                    <a:pt x="567499" y="84023"/>
                  </a:moveTo>
                  <a:lnTo>
                    <a:pt x="565975" y="77927"/>
                  </a:lnTo>
                  <a:lnTo>
                    <a:pt x="560641" y="67259"/>
                  </a:lnTo>
                  <a:lnTo>
                    <a:pt x="559879" y="65735"/>
                  </a:lnTo>
                  <a:lnTo>
                    <a:pt x="555307" y="61163"/>
                  </a:lnTo>
                  <a:lnTo>
                    <a:pt x="552259" y="56591"/>
                  </a:lnTo>
                  <a:lnTo>
                    <a:pt x="546061" y="51917"/>
                  </a:lnTo>
                  <a:lnTo>
                    <a:pt x="539965" y="50393"/>
                  </a:lnTo>
                  <a:lnTo>
                    <a:pt x="538441" y="49631"/>
                  </a:lnTo>
                  <a:lnTo>
                    <a:pt x="538441" y="87071"/>
                  </a:lnTo>
                  <a:lnTo>
                    <a:pt x="538441" y="96215"/>
                  </a:lnTo>
                  <a:lnTo>
                    <a:pt x="491197" y="96215"/>
                  </a:lnTo>
                  <a:lnTo>
                    <a:pt x="492721" y="91643"/>
                  </a:lnTo>
                  <a:lnTo>
                    <a:pt x="492772" y="88468"/>
                  </a:lnTo>
                  <a:lnTo>
                    <a:pt x="494245" y="84023"/>
                  </a:lnTo>
                  <a:lnTo>
                    <a:pt x="494245" y="80975"/>
                  </a:lnTo>
                  <a:lnTo>
                    <a:pt x="495769" y="77927"/>
                  </a:lnTo>
                  <a:lnTo>
                    <a:pt x="498817" y="76403"/>
                  </a:lnTo>
                  <a:lnTo>
                    <a:pt x="500341" y="73355"/>
                  </a:lnTo>
                  <a:lnTo>
                    <a:pt x="501865" y="71831"/>
                  </a:lnTo>
                  <a:lnTo>
                    <a:pt x="511009" y="67259"/>
                  </a:lnTo>
                  <a:lnTo>
                    <a:pt x="523201" y="67259"/>
                  </a:lnTo>
                  <a:lnTo>
                    <a:pt x="529297" y="70307"/>
                  </a:lnTo>
                  <a:lnTo>
                    <a:pt x="532345" y="74879"/>
                  </a:lnTo>
                  <a:lnTo>
                    <a:pt x="536917" y="79451"/>
                  </a:lnTo>
                  <a:lnTo>
                    <a:pt x="538441" y="87071"/>
                  </a:lnTo>
                  <a:lnTo>
                    <a:pt x="538441" y="49631"/>
                  </a:lnTo>
                  <a:lnTo>
                    <a:pt x="533869" y="47345"/>
                  </a:lnTo>
                  <a:lnTo>
                    <a:pt x="526249" y="45821"/>
                  </a:lnTo>
                  <a:lnTo>
                    <a:pt x="507961" y="45821"/>
                  </a:lnTo>
                  <a:lnTo>
                    <a:pt x="475957" y="62687"/>
                  </a:lnTo>
                  <a:lnTo>
                    <a:pt x="469861" y="67259"/>
                  </a:lnTo>
                  <a:lnTo>
                    <a:pt x="460717" y="108496"/>
                  </a:lnTo>
                  <a:lnTo>
                    <a:pt x="460832" y="111544"/>
                  </a:lnTo>
                  <a:lnTo>
                    <a:pt x="460933" y="114592"/>
                  </a:lnTo>
                  <a:lnTo>
                    <a:pt x="460984" y="116116"/>
                  </a:lnTo>
                  <a:lnTo>
                    <a:pt x="461670" y="123355"/>
                  </a:lnTo>
                  <a:lnTo>
                    <a:pt x="461733" y="123736"/>
                  </a:lnTo>
                  <a:lnTo>
                    <a:pt x="462648" y="129933"/>
                  </a:lnTo>
                  <a:lnTo>
                    <a:pt x="463765" y="135928"/>
                  </a:lnTo>
                  <a:lnTo>
                    <a:pt x="466813" y="143548"/>
                  </a:lnTo>
                  <a:lnTo>
                    <a:pt x="469861" y="149644"/>
                  </a:lnTo>
                  <a:lnTo>
                    <a:pt x="474433" y="154216"/>
                  </a:lnTo>
                  <a:lnTo>
                    <a:pt x="480529" y="160413"/>
                  </a:lnTo>
                  <a:lnTo>
                    <a:pt x="518629" y="169557"/>
                  </a:lnTo>
                  <a:lnTo>
                    <a:pt x="529297" y="169557"/>
                  </a:lnTo>
                  <a:lnTo>
                    <a:pt x="533869" y="168033"/>
                  </a:lnTo>
                  <a:lnTo>
                    <a:pt x="538441" y="168033"/>
                  </a:lnTo>
                  <a:lnTo>
                    <a:pt x="543013" y="166509"/>
                  </a:lnTo>
                  <a:lnTo>
                    <a:pt x="547687" y="166509"/>
                  </a:lnTo>
                  <a:lnTo>
                    <a:pt x="553783" y="163461"/>
                  </a:lnTo>
                  <a:lnTo>
                    <a:pt x="556831" y="163461"/>
                  </a:lnTo>
                  <a:lnTo>
                    <a:pt x="558355" y="161937"/>
                  </a:lnTo>
                  <a:lnTo>
                    <a:pt x="559879" y="161937"/>
                  </a:lnTo>
                  <a:lnTo>
                    <a:pt x="559879" y="160413"/>
                  </a:lnTo>
                  <a:lnTo>
                    <a:pt x="561403" y="160413"/>
                  </a:lnTo>
                  <a:lnTo>
                    <a:pt x="561403" y="158889"/>
                  </a:lnTo>
                  <a:lnTo>
                    <a:pt x="562927" y="158889"/>
                  </a:lnTo>
                  <a:lnTo>
                    <a:pt x="562927" y="146596"/>
                  </a:lnTo>
                  <a:lnTo>
                    <a:pt x="562927" y="140500"/>
                  </a:lnTo>
                  <a:lnTo>
                    <a:pt x="561403" y="140500"/>
                  </a:lnTo>
                  <a:lnTo>
                    <a:pt x="561403" y="138976"/>
                  </a:lnTo>
                  <a:lnTo>
                    <a:pt x="556831" y="138976"/>
                  </a:lnTo>
                  <a:lnTo>
                    <a:pt x="553783" y="140500"/>
                  </a:lnTo>
                  <a:lnTo>
                    <a:pt x="552259" y="140500"/>
                  </a:lnTo>
                  <a:lnTo>
                    <a:pt x="549211" y="142024"/>
                  </a:lnTo>
                  <a:lnTo>
                    <a:pt x="546061" y="142024"/>
                  </a:lnTo>
                  <a:lnTo>
                    <a:pt x="544537" y="143548"/>
                  </a:lnTo>
                  <a:lnTo>
                    <a:pt x="539965" y="143548"/>
                  </a:lnTo>
                  <a:lnTo>
                    <a:pt x="536917" y="145072"/>
                  </a:lnTo>
                  <a:lnTo>
                    <a:pt x="532345" y="145072"/>
                  </a:lnTo>
                  <a:lnTo>
                    <a:pt x="527773" y="146596"/>
                  </a:lnTo>
                  <a:lnTo>
                    <a:pt x="517105" y="146596"/>
                  </a:lnTo>
                  <a:lnTo>
                    <a:pt x="507961" y="143548"/>
                  </a:lnTo>
                  <a:lnTo>
                    <a:pt x="501865" y="140500"/>
                  </a:lnTo>
                  <a:lnTo>
                    <a:pt x="498817" y="137452"/>
                  </a:lnTo>
                  <a:lnTo>
                    <a:pt x="495769" y="135928"/>
                  </a:lnTo>
                  <a:lnTo>
                    <a:pt x="494245" y="131356"/>
                  </a:lnTo>
                  <a:lnTo>
                    <a:pt x="494245" y="128308"/>
                  </a:lnTo>
                  <a:lnTo>
                    <a:pt x="492721" y="123736"/>
                  </a:lnTo>
                  <a:lnTo>
                    <a:pt x="491197" y="120688"/>
                  </a:lnTo>
                  <a:lnTo>
                    <a:pt x="491197" y="116116"/>
                  </a:lnTo>
                  <a:lnTo>
                    <a:pt x="561403" y="116116"/>
                  </a:lnTo>
                  <a:lnTo>
                    <a:pt x="564451" y="114592"/>
                  </a:lnTo>
                  <a:lnTo>
                    <a:pt x="567499" y="111544"/>
                  </a:lnTo>
                  <a:lnTo>
                    <a:pt x="567499" y="96215"/>
                  </a:lnTo>
                  <a:lnTo>
                    <a:pt x="567499" y="84023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95" name="Google Shape;1795;p29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320409" y="1975008"/>
              <a:ext cx="100679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6" name="Google Shape;1796;p2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498812" y="1975008"/>
              <a:ext cx="109918" cy="1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7" name="Google Shape;1797;p2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640734" y="1976532"/>
              <a:ext cx="105251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8" name="Google Shape;1798;p2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770369" y="1975008"/>
              <a:ext cx="108394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9" name="Google Shape;1799;p2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903243" y="1975103"/>
              <a:ext cx="190595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0" name="Google Shape;1800;p2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7157847" y="1947576"/>
              <a:ext cx="77819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Google Shape;1801;p29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258621" y="1924621"/>
              <a:ext cx="105251" cy="172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2" name="Google Shape;1802;p29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383684" y="1947576"/>
              <a:ext cx="196786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3" name="Google Shape;1803;p2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656766" y="1947576"/>
              <a:ext cx="738377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4" name="Google Shape;1804;p29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8462200" y="1947576"/>
              <a:ext cx="77819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5" name="Google Shape;1805;p29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564498" y="1924621"/>
              <a:ext cx="103727" cy="172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6" name="Google Shape;1806;p29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687943" y="1975008"/>
              <a:ext cx="108394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29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8871108" y="1975008"/>
              <a:ext cx="222694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8" name="Google Shape;1808;p29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9118186" y="1976532"/>
              <a:ext cx="105346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29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9255538" y="1947576"/>
              <a:ext cx="196786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29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9475184" y="1975008"/>
              <a:ext cx="190690" cy="1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1" name="Google Shape;1811;p29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2745962" y="2275808"/>
              <a:ext cx="178498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2" name="Google Shape;1812;p29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2944272" y="2223896"/>
              <a:ext cx="253269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3" name="Google Shape;1813;p29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273837" y="2246852"/>
              <a:ext cx="77819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4" name="Google Shape;1814;p29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376040" y="2223896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29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501152" y="2274284"/>
              <a:ext cx="106822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6" name="Google Shape;1816;p29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678078" y="2246852"/>
              <a:ext cx="212061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7" name="Google Shape;1817;p29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3910012" y="2274284"/>
              <a:ext cx="111347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8" name="Google Shape;1818;p29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4096130" y="2246852"/>
              <a:ext cx="970216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Google Shape;1819;p29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5135022" y="2274284"/>
              <a:ext cx="100679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0" name="Google Shape;1820;p29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5263133" y="2274284"/>
              <a:ext cx="10525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1" name="Google Shape;1821;p29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5392864" y="2223896"/>
              <a:ext cx="111347" cy="174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2" name="Google Shape;1822;p29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5592699" y="2223896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3" name="Google Shape;1823;p29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5724239" y="2274284"/>
              <a:ext cx="304704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4" name="Google Shape;1824;p29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6106763" y="2274284"/>
              <a:ext cx="173926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5" name="Google Shape;1825;p29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6311170" y="2275808"/>
              <a:ext cx="105346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29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6442424" y="2274284"/>
              <a:ext cx="88487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Google Shape;1827;p29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6553771" y="2223896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29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6735317" y="2223896"/>
              <a:ext cx="201358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9" name="Google Shape;1829;p29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6961060" y="2274284"/>
              <a:ext cx="233457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0" name="Google Shape;1830;p29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7260145" y="2274284"/>
              <a:ext cx="83820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1" name="Google Shape;1831;p29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7371492" y="2274284"/>
              <a:ext cx="231838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2" name="Google Shape;1832;p29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7632382" y="2246852"/>
              <a:ext cx="196786" cy="1511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29"/>
            <p:cNvSpPr/>
            <p:nvPr/>
          </p:nvSpPr>
          <p:spPr>
            <a:xfrm>
              <a:off x="7853553" y="2358294"/>
              <a:ext cx="36830" cy="38100"/>
            </a:xfrm>
            <a:custGeom>
              <a:rect b="b" l="l" r="r" t="t"/>
              <a:pathLst>
                <a:path extrusionOk="0" h="38100" w="36829">
                  <a:moveTo>
                    <a:pt x="24383" y="38100"/>
                  </a:moveTo>
                  <a:lnTo>
                    <a:pt x="10667" y="38100"/>
                  </a:lnTo>
                  <a:lnTo>
                    <a:pt x="6095" y="36576"/>
                  </a:lnTo>
                  <a:lnTo>
                    <a:pt x="3047" y="35052"/>
                  </a:lnTo>
                  <a:lnTo>
                    <a:pt x="0" y="32004"/>
                  </a:lnTo>
                  <a:lnTo>
                    <a:pt x="0" y="7620"/>
                  </a:lnTo>
                  <a:lnTo>
                    <a:pt x="6095" y="1524"/>
                  </a:lnTo>
                  <a:lnTo>
                    <a:pt x="10667" y="0"/>
                  </a:lnTo>
                  <a:lnTo>
                    <a:pt x="24383" y="0"/>
                  </a:lnTo>
                  <a:lnTo>
                    <a:pt x="28955" y="1524"/>
                  </a:lnTo>
                  <a:lnTo>
                    <a:pt x="35051" y="7620"/>
                  </a:lnTo>
                  <a:lnTo>
                    <a:pt x="36575" y="12192"/>
                  </a:lnTo>
                  <a:lnTo>
                    <a:pt x="36575" y="19812"/>
                  </a:lnTo>
                  <a:lnTo>
                    <a:pt x="36575" y="27432"/>
                  </a:lnTo>
                  <a:lnTo>
                    <a:pt x="35051" y="32004"/>
                  </a:lnTo>
                  <a:lnTo>
                    <a:pt x="32003" y="35052"/>
                  </a:lnTo>
                  <a:lnTo>
                    <a:pt x="28955" y="36576"/>
                  </a:lnTo>
                  <a:lnTo>
                    <a:pt x="24383" y="38100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34" name="Google Shape;1834;p29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643794" y="2652903"/>
              <a:ext cx="138779" cy="1069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5" name="Google Shape;1835;p29"/>
            <p:cNvSpPr/>
            <p:nvPr/>
          </p:nvSpPr>
          <p:spPr>
            <a:xfrm>
              <a:off x="803998" y="2652915"/>
              <a:ext cx="13970" cy="107314"/>
            </a:xfrm>
            <a:custGeom>
              <a:rect b="b" l="l" r="r" t="t"/>
              <a:pathLst>
                <a:path extrusionOk="0" h="107314" w="13969">
                  <a:moveTo>
                    <a:pt x="13716" y="0"/>
                  </a:moveTo>
                  <a:lnTo>
                    <a:pt x="0" y="0"/>
                  </a:lnTo>
                  <a:lnTo>
                    <a:pt x="0" y="105435"/>
                  </a:lnTo>
                  <a:lnTo>
                    <a:pt x="1524" y="105435"/>
                  </a:lnTo>
                  <a:lnTo>
                    <a:pt x="1524" y="106959"/>
                  </a:lnTo>
                  <a:lnTo>
                    <a:pt x="10668" y="106959"/>
                  </a:lnTo>
                  <a:lnTo>
                    <a:pt x="12192" y="105435"/>
                  </a:lnTo>
                  <a:lnTo>
                    <a:pt x="13716" y="105435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36" name="Google Shape;1836;p29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718565" y="2642234"/>
              <a:ext cx="2414873" cy="749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7" name="Google Shape;1837;p29"/>
            <p:cNvSpPr/>
            <p:nvPr/>
          </p:nvSpPr>
          <p:spPr>
            <a:xfrm>
              <a:off x="2828340" y="3049587"/>
              <a:ext cx="204470" cy="116839"/>
            </a:xfrm>
            <a:custGeom>
              <a:rect b="b" l="l" r="r" t="t"/>
              <a:pathLst>
                <a:path extrusionOk="0" h="116839" w="204469">
                  <a:moveTo>
                    <a:pt x="18288" y="101104"/>
                  </a:moveTo>
                  <a:lnTo>
                    <a:pt x="15240" y="98056"/>
                  </a:lnTo>
                  <a:lnTo>
                    <a:pt x="15240" y="96532"/>
                  </a:lnTo>
                  <a:lnTo>
                    <a:pt x="3048" y="96532"/>
                  </a:lnTo>
                  <a:lnTo>
                    <a:pt x="1524" y="98056"/>
                  </a:lnTo>
                  <a:lnTo>
                    <a:pt x="1524" y="99580"/>
                  </a:lnTo>
                  <a:lnTo>
                    <a:pt x="0" y="101104"/>
                  </a:lnTo>
                  <a:lnTo>
                    <a:pt x="0" y="108724"/>
                  </a:lnTo>
                  <a:lnTo>
                    <a:pt x="1524" y="111772"/>
                  </a:lnTo>
                  <a:lnTo>
                    <a:pt x="1524" y="113296"/>
                  </a:lnTo>
                  <a:lnTo>
                    <a:pt x="3048" y="114820"/>
                  </a:lnTo>
                  <a:lnTo>
                    <a:pt x="15240" y="114820"/>
                  </a:lnTo>
                  <a:lnTo>
                    <a:pt x="15240" y="113296"/>
                  </a:lnTo>
                  <a:lnTo>
                    <a:pt x="16764" y="111772"/>
                  </a:lnTo>
                  <a:lnTo>
                    <a:pt x="18288" y="108724"/>
                  </a:lnTo>
                  <a:lnTo>
                    <a:pt x="18288" y="105676"/>
                  </a:lnTo>
                  <a:lnTo>
                    <a:pt x="18288" y="101104"/>
                  </a:lnTo>
                  <a:close/>
                </a:path>
                <a:path extrusionOk="0" h="116839" w="204469">
                  <a:moveTo>
                    <a:pt x="54965" y="113284"/>
                  </a:moveTo>
                  <a:lnTo>
                    <a:pt x="44297" y="113284"/>
                  </a:lnTo>
                  <a:lnTo>
                    <a:pt x="44297" y="114808"/>
                  </a:lnTo>
                  <a:lnTo>
                    <a:pt x="54965" y="114808"/>
                  </a:lnTo>
                  <a:lnTo>
                    <a:pt x="54965" y="113284"/>
                  </a:lnTo>
                  <a:close/>
                </a:path>
                <a:path extrusionOk="0" h="116839" w="204469">
                  <a:moveTo>
                    <a:pt x="56489" y="1270"/>
                  </a:moveTo>
                  <a:lnTo>
                    <a:pt x="55283" y="1270"/>
                  </a:lnTo>
                  <a:lnTo>
                    <a:pt x="55283" y="0"/>
                  </a:lnTo>
                  <a:lnTo>
                    <a:pt x="42773" y="0"/>
                  </a:lnTo>
                  <a:lnTo>
                    <a:pt x="42773" y="1270"/>
                  </a:lnTo>
                  <a:lnTo>
                    <a:pt x="42773" y="113030"/>
                  </a:lnTo>
                  <a:lnTo>
                    <a:pt x="56489" y="113030"/>
                  </a:lnTo>
                  <a:lnTo>
                    <a:pt x="56489" y="1270"/>
                  </a:lnTo>
                  <a:close/>
                </a:path>
                <a:path extrusionOk="0" h="116839" w="204469">
                  <a:moveTo>
                    <a:pt x="134315" y="53759"/>
                  </a:moveTo>
                  <a:lnTo>
                    <a:pt x="132791" y="50711"/>
                  </a:lnTo>
                  <a:lnTo>
                    <a:pt x="132791" y="47663"/>
                  </a:lnTo>
                  <a:lnTo>
                    <a:pt x="131267" y="46139"/>
                  </a:lnTo>
                  <a:lnTo>
                    <a:pt x="129743" y="44615"/>
                  </a:lnTo>
                  <a:lnTo>
                    <a:pt x="128219" y="41567"/>
                  </a:lnTo>
                  <a:lnTo>
                    <a:pt x="125171" y="40043"/>
                  </a:lnTo>
                  <a:lnTo>
                    <a:pt x="122123" y="36995"/>
                  </a:lnTo>
                  <a:lnTo>
                    <a:pt x="118973" y="36995"/>
                  </a:lnTo>
                  <a:lnTo>
                    <a:pt x="115925" y="35471"/>
                  </a:lnTo>
                  <a:lnTo>
                    <a:pt x="111353" y="33947"/>
                  </a:lnTo>
                  <a:lnTo>
                    <a:pt x="102209" y="33947"/>
                  </a:lnTo>
                  <a:lnTo>
                    <a:pt x="99161" y="35471"/>
                  </a:lnTo>
                  <a:lnTo>
                    <a:pt x="94589" y="35471"/>
                  </a:lnTo>
                  <a:lnTo>
                    <a:pt x="91541" y="36995"/>
                  </a:lnTo>
                  <a:lnTo>
                    <a:pt x="90017" y="36995"/>
                  </a:lnTo>
                  <a:lnTo>
                    <a:pt x="86969" y="38519"/>
                  </a:lnTo>
                  <a:lnTo>
                    <a:pt x="85445" y="38519"/>
                  </a:lnTo>
                  <a:lnTo>
                    <a:pt x="82397" y="40043"/>
                  </a:lnTo>
                  <a:lnTo>
                    <a:pt x="80873" y="41567"/>
                  </a:lnTo>
                  <a:lnTo>
                    <a:pt x="79349" y="41567"/>
                  </a:lnTo>
                  <a:lnTo>
                    <a:pt x="79349" y="43091"/>
                  </a:lnTo>
                  <a:lnTo>
                    <a:pt x="77825" y="44615"/>
                  </a:lnTo>
                  <a:lnTo>
                    <a:pt x="77825" y="52235"/>
                  </a:lnTo>
                  <a:lnTo>
                    <a:pt x="79349" y="52235"/>
                  </a:lnTo>
                  <a:lnTo>
                    <a:pt x="79349" y="53759"/>
                  </a:lnTo>
                  <a:lnTo>
                    <a:pt x="80873" y="53759"/>
                  </a:lnTo>
                  <a:lnTo>
                    <a:pt x="82397" y="52235"/>
                  </a:lnTo>
                  <a:lnTo>
                    <a:pt x="83921" y="52235"/>
                  </a:lnTo>
                  <a:lnTo>
                    <a:pt x="85445" y="50711"/>
                  </a:lnTo>
                  <a:lnTo>
                    <a:pt x="86969" y="50711"/>
                  </a:lnTo>
                  <a:lnTo>
                    <a:pt x="88493" y="49187"/>
                  </a:lnTo>
                  <a:lnTo>
                    <a:pt x="90017" y="49187"/>
                  </a:lnTo>
                  <a:lnTo>
                    <a:pt x="93065" y="47663"/>
                  </a:lnTo>
                  <a:lnTo>
                    <a:pt x="94589" y="46139"/>
                  </a:lnTo>
                  <a:lnTo>
                    <a:pt x="112877" y="46139"/>
                  </a:lnTo>
                  <a:lnTo>
                    <a:pt x="118973" y="52235"/>
                  </a:lnTo>
                  <a:lnTo>
                    <a:pt x="118973" y="53759"/>
                  </a:lnTo>
                  <a:lnTo>
                    <a:pt x="120599" y="55283"/>
                  </a:lnTo>
                  <a:lnTo>
                    <a:pt x="120599" y="68999"/>
                  </a:lnTo>
                  <a:lnTo>
                    <a:pt x="120599" y="78232"/>
                  </a:lnTo>
                  <a:lnTo>
                    <a:pt x="120599" y="93472"/>
                  </a:lnTo>
                  <a:lnTo>
                    <a:pt x="117449" y="98044"/>
                  </a:lnTo>
                  <a:lnTo>
                    <a:pt x="114401" y="101092"/>
                  </a:lnTo>
                  <a:lnTo>
                    <a:pt x="105257" y="105664"/>
                  </a:lnTo>
                  <a:lnTo>
                    <a:pt x="97637" y="105664"/>
                  </a:lnTo>
                  <a:lnTo>
                    <a:pt x="94589" y="104140"/>
                  </a:lnTo>
                  <a:lnTo>
                    <a:pt x="91541" y="101092"/>
                  </a:lnTo>
                  <a:lnTo>
                    <a:pt x="88493" y="99568"/>
                  </a:lnTo>
                  <a:lnTo>
                    <a:pt x="88493" y="87376"/>
                  </a:lnTo>
                  <a:lnTo>
                    <a:pt x="90017" y="84328"/>
                  </a:lnTo>
                  <a:lnTo>
                    <a:pt x="91541" y="82804"/>
                  </a:lnTo>
                  <a:lnTo>
                    <a:pt x="93065" y="82804"/>
                  </a:lnTo>
                  <a:lnTo>
                    <a:pt x="94589" y="81280"/>
                  </a:lnTo>
                  <a:lnTo>
                    <a:pt x="97637" y="79756"/>
                  </a:lnTo>
                  <a:lnTo>
                    <a:pt x="100685" y="79756"/>
                  </a:lnTo>
                  <a:lnTo>
                    <a:pt x="102209" y="78232"/>
                  </a:lnTo>
                  <a:lnTo>
                    <a:pt x="120599" y="78232"/>
                  </a:lnTo>
                  <a:lnTo>
                    <a:pt x="120599" y="68999"/>
                  </a:lnTo>
                  <a:lnTo>
                    <a:pt x="100685" y="68999"/>
                  </a:lnTo>
                  <a:lnTo>
                    <a:pt x="96113" y="70612"/>
                  </a:lnTo>
                  <a:lnTo>
                    <a:pt x="91541" y="70612"/>
                  </a:lnTo>
                  <a:lnTo>
                    <a:pt x="86969" y="72136"/>
                  </a:lnTo>
                  <a:lnTo>
                    <a:pt x="83921" y="75184"/>
                  </a:lnTo>
                  <a:lnTo>
                    <a:pt x="80873" y="76708"/>
                  </a:lnTo>
                  <a:lnTo>
                    <a:pt x="77825" y="79756"/>
                  </a:lnTo>
                  <a:lnTo>
                    <a:pt x="74777" y="85852"/>
                  </a:lnTo>
                  <a:lnTo>
                    <a:pt x="74777" y="99568"/>
                  </a:lnTo>
                  <a:lnTo>
                    <a:pt x="77825" y="105664"/>
                  </a:lnTo>
                  <a:lnTo>
                    <a:pt x="79349" y="107188"/>
                  </a:lnTo>
                  <a:lnTo>
                    <a:pt x="80873" y="110236"/>
                  </a:lnTo>
                  <a:lnTo>
                    <a:pt x="83921" y="111760"/>
                  </a:lnTo>
                  <a:lnTo>
                    <a:pt x="85445" y="113284"/>
                  </a:lnTo>
                  <a:lnTo>
                    <a:pt x="88493" y="114808"/>
                  </a:lnTo>
                  <a:lnTo>
                    <a:pt x="91541" y="114808"/>
                  </a:lnTo>
                  <a:lnTo>
                    <a:pt x="96113" y="116332"/>
                  </a:lnTo>
                  <a:lnTo>
                    <a:pt x="103733" y="116332"/>
                  </a:lnTo>
                  <a:lnTo>
                    <a:pt x="112877" y="113284"/>
                  </a:lnTo>
                  <a:lnTo>
                    <a:pt x="115925" y="110236"/>
                  </a:lnTo>
                  <a:lnTo>
                    <a:pt x="120599" y="108712"/>
                  </a:lnTo>
                  <a:lnTo>
                    <a:pt x="122631" y="105664"/>
                  </a:lnTo>
                  <a:lnTo>
                    <a:pt x="123647" y="104140"/>
                  </a:lnTo>
                  <a:lnTo>
                    <a:pt x="123647" y="113284"/>
                  </a:lnTo>
                  <a:lnTo>
                    <a:pt x="125171" y="114808"/>
                  </a:lnTo>
                  <a:lnTo>
                    <a:pt x="132791" y="114808"/>
                  </a:lnTo>
                  <a:lnTo>
                    <a:pt x="134315" y="113284"/>
                  </a:lnTo>
                  <a:lnTo>
                    <a:pt x="134315" y="104140"/>
                  </a:lnTo>
                  <a:lnTo>
                    <a:pt x="134315" y="78232"/>
                  </a:lnTo>
                  <a:lnTo>
                    <a:pt x="134315" y="53759"/>
                  </a:lnTo>
                  <a:close/>
                </a:path>
                <a:path extrusionOk="0" h="116839" w="204469">
                  <a:moveTo>
                    <a:pt x="204406" y="88912"/>
                  </a:moveTo>
                  <a:lnTo>
                    <a:pt x="202882" y="85864"/>
                  </a:lnTo>
                  <a:lnTo>
                    <a:pt x="202882" y="84340"/>
                  </a:lnTo>
                  <a:lnTo>
                    <a:pt x="201358" y="81292"/>
                  </a:lnTo>
                  <a:lnTo>
                    <a:pt x="196786" y="76720"/>
                  </a:lnTo>
                  <a:lnTo>
                    <a:pt x="193738" y="75196"/>
                  </a:lnTo>
                  <a:lnTo>
                    <a:pt x="192214" y="73672"/>
                  </a:lnTo>
                  <a:lnTo>
                    <a:pt x="189166" y="72148"/>
                  </a:lnTo>
                  <a:lnTo>
                    <a:pt x="187642" y="72148"/>
                  </a:lnTo>
                  <a:lnTo>
                    <a:pt x="184594" y="70624"/>
                  </a:lnTo>
                  <a:lnTo>
                    <a:pt x="183070" y="68999"/>
                  </a:lnTo>
                  <a:lnTo>
                    <a:pt x="180022" y="68999"/>
                  </a:lnTo>
                  <a:lnTo>
                    <a:pt x="178498" y="67475"/>
                  </a:lnTo>
                  <a:lnTo>
                    <a:pt x="176974" y="67475"/>
                  </a:lnTo>
                  <a:lnTo>
                    <a:pt x="173926" y="65951"/>
                  </a:lnTo>
                  <a:lnTo>
                    <a:pt x="172402" y="64427"/>
                  </a:lnTo>
                  <a:lnTo>
                    <a:pt x="170878" y="64427"/>
                  </a:lnTo>
                  <a:lnTo>
                    <a:pt x="167830" y="61379"/>
                  </a:lnTo>
                  <a:lnTo>
                    <a:pt x="167830" y="59855"/>
                  </a:lnTo>
                  <a:lnTo>
                    <a:pt x="166306" y="58331"/>
                  </a:lnTo>
                  <a:lnTo>
                    <a:pt x="166306" y="52235"/>
                  </a:lnTo>
                  <a:lnTo>
                    <a:pt x="167830" y="52235"/>
                  </a:lnTo>
                  <a:lnTo>
                    <a:pt x="167830" y="50711"/>
                  </a:lnTo>
                  <a:lnTo>
                    <a:pt x="169354" y="49187"/>
                  </a:lnTo>
                  <a:lnTo>
                    <a:pt x="169354" y="47663"/>
                  </a:lnTo>
                  <a:lnTo>
                    <a:pt x="170878" y="47663"/>
                  </a:lnTo>
                  <a:lnTo>
                    <a:pt x="172402" y="46139"/>
                  </a:lnTo>
                  <a:lnTo>
                    <a:pt x="173926" y="46139"/>
                  </a:lnTo>
                  <a:lnTo>
                    <a:pt x="175450" y="44615"/>
                  </a:lnTo>
                  <a:lnTo>
                    <a:pt x="183070" y="44615"/>
                  </a:lnTo>
                  <a:lnTo>
                    <a:pt x="184594" y="46139"/>
                  </a:lnTo>
                  <a:lnTo>
                    <a:pt x="189166" y="46139"/>
                  </a:lnTo>
                  <a:lnTo>
                    <a:pt x="190690" y="47663"/>
                  </a:lnTo>
                  <a:lnTo>
                    <a:pt x="192214" y="47663"/>
                  </a:lnTo>
                  <a:lnTo>
                    <a:pt x="193738" y="49187"/>
                  </a:lnTo>
                  <a:lnTo>
                    <a:pt x="195262" y="49187"/>
                  </a:lnTo>
                  <a:lnTo>
                    <a:pt x="196786" y="50711"/>
                  </a:lnTo>
                  <a:lnTo>
                    <a:pt x="199834" y="50711"/>
                  </a:lnTo>
                  <a:lnTo>
                    <a:pt x="199834" y="44615"/>
                  </a:lnTo>
                  <a:lnTo>
                    <a:pt x="199834" y="40043"/>
                  </a:lnTo>
                  <a:lnTo>
                    <a:pt x="198310" y="40043"/>
                  </a:lnTo>
                  <a:lnTo>
                    <a:pt x="198310" y="38519"/>
                  </a:lnTo>
                  <a:lnTo>
                    <a:pt x="195262" y="38519"/>
                  </a:lnTo>
                  <a:lnTo>
                    <a:pt x="195262" y="36995"/>
                  </a:lnTo>
                  <a:lnTo>
                    <a:pt x="192214" y="36995"/>
                  </a:lnTo>
                  <a:lnTo>
                    <a:pt x="190690" y="35471"/>
                  </a:lnTo>
                  <a:lnTo>
                    <a:pt x="184594" y="35471"/>
                  </a:lnTo>
                  <a:lnTo>
                    <a:pt x="183070" y="33947"/>
                  </a:lnTo>
                  <a:lnTo>
                    <a:pt x="175450" y="33947"/>
                  </a:lnTo>
                  <a:lnTo>
                    <a:pt x="169354" y="36995"/>
                  </a:lnTo>
                  <a:lnTo>
                    <a:pt x="164782" y="36995"/>
                  </a:lnTo>
                  <a:lnTo>
                    <a:pt x="158686" y="43091"/>
                  </a:lnTo>
                  <a:lnTo>
                    <a:pt x="157162" y="46139"/>
                  </a:lnTo>
                  <a:lnTo>
                    <a:pt x="155638" y="47663"/>
                  </a:lnTo>
                  <a:lnTo>
                    <a:pt x="154114" y="50711"/>
                  </a:lnTo>
                  <a:lnTo>
                    <a:pt x="154114" y="62903"/>
                  </a:lnTo>
                  <a:lnTo>
                    <a:pt x="155638" y="64427"/>
                  </a:lnTo>
                  <a:lnTo>
                    <a:pt x="155638" y="67475"/>
                  </a:lnTo>
                  <a:lnTo>
                    <a:pt x="157162" y="68999"/>
                  </a:lnTo>
                  <a:lnTo>
                    <a:pt x="160210" y="70624"/>
                  </a:lnTo>
                  <a:lnTo>
                    <a:pt x="164782" y="75196"/>
                  </a:lnTo>
                  <a:lnTo>
                    <a:pt x="167830" y="76720"/>
                  </a:lnTo>
                  <a:lnTo>
                    <a:pt x="169354" y="78244"/>
                  </a:lnTo>
                  <a:lnTo>
                    <a:pt x="172402" y="78244"/>
                  </a:lnTo>
                  <a:lnTo>
                    <a:pt x="173926" y="79768"/>
                  </a:lnTo>
                  <a:lnTo>
                    <a:pt x="176974" y="79768"/>
                  </a:lnTo>
                  <a:lnTo>
                    <a:pt x="178498" y="81292"/>
                  </a:lnTo>
                  <a:lnTo>
                    <a:pt x="181546" y="82816"/>
                  </a:lnTo>
                  <a:lnTo>
                    <a:pt x="183070" y="82816"/>
                  </a:lnTo>
                  <a:lnTo>
                    <a:pt x="186118" y="85864"/>
                  </a:lnTo>
                  <a:lnTo>
                    <a:pt x="187642" y="85864"/>
                  </a:lnTo>
                  <a:lnTo>
                    <a:pt x="190690" y="88912"/>
                  </a:lnTo>
                  <a:lnTo>
                    <a:pt x="190690" y="96532"/>
                  </a:lnTo>
                  <a:lnTo>
                    <a:pt x="189166" y="98056"/>
                  </a:lnTo>
                  <a:lnTo>
                    <a:pt x="189166" y="99580"/>
                  </a:lnTo>
                  <a:lnTo>
                    <a:pt x="186118" y="102628"/>
                  </a:lnTo>
                  <a:lnTo>
                    <a:pt x="184594" y="102628"/>
                  </a:lnTo>
                  <a:lnTo>
                    <a:pt x="183070" y="104152"/>
                  </a:lnTo>
                  <a:lnTo>
                    <a:pt x="167830" y="104152"/>
                  </a:lnTo>
                  <a:lnTo>
                    <a:pt x="164782" y="102628"/>
                  </a:lnTo>
                  <a:lnTo>
                    <a:pt x="163258" y="102628"/>
                  </a:lnTo>
                  <a:lnTo>
                    <a:pt x="161734" y="101104"/>
                  </a:lnTo>
                  <a:lnTo>
                    <a:pt x="160210" y="101104"/>
                  </a:lnTo>
                  <a:lnTo>
                    <a:pt x="158686" y="99580"/>
                  </a:lnTo>
                  <a:lnTo>
                    <a:pt x="157162" y="99580"/>
                  </a:lnTo>
                  <a:lnTo>
                    <a:pt x="155638" y="98056"/>
                  </a:lnTo>
                  <a:lnTo>
                    <a:pt x="152590" y="98056"/>
                  </a:lnTo>
                  <a:lnTo>
                    <a:pt x="152590" y="108724"/>
                  </a:lnTo>
                  <a:lnTo>
                    <a:pt x="154114" y="110248"/>
                  </a:lnTo>
                  <a:lnTo>
                    <a:pt x="155638" y="110248"/>
                  </a:lnTo>
                  <a:lnTo>
                    <a:pt x="158686" y="113296"/>
                  </a:lnTo>
                  <a:lnTo>
                    <a:pt x="161734" y="113296"/>
                  </a:lnTo>
                  <a:lnTo>
                    <a:pt x="163258" y="114820"/>
                  </a:lnTo>
                  <a:lnTo>
                    <a:pt x="169354" y="114820"/>
                  </a:lnTo>
                  <a:lnTo>
                    <a:pt x="172402" y="116344"/>
                  </a:lnTo>
                  <a:lnTo>
                    <a:pt x="180022" y="116344"/>
                  </a:lnTo>
                  <a:lnTo>
                    <a:pt x="183070" y="114820"/>
                  </a:lnTo>
                  <a:lnTo>
                    <a:pt x="186118" y="114820"/>
                  </a:lnTo>
                  <a:lnTo>
                    <a:pt x="190690" y="113296"/>
                  </a:lnTo>
                  <a:lnTo>
                    <a:pt x="193738" y="111772"/>
                  </a:lnTo>
                  <a:lnTo>
                    <a:pt x="199834" y="105676"/>
                  </a:lnTo>
                  <a:lnTo>
                    <a:pt x="200596" y="104152"/>
                  </a:lnTo>
                  <a:lnTo>
                    <a:pt x="204406" y="96532"/>
                  </a:lnTo>
                  <a:lnTo>
                    <a:pt x="204406" y="8891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38" name="Google Shape;1838;p29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3038856" y="3046856"/>
              <a:ext cx="196805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9" name="Google Shape;1839;p29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3160966" y="3248405"/>
              <a:ext cx="167830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0" name="Google Shape;1840;p29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3350133" y="3283553"/>
              <a:ext cx="147923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1" name="Google Shape;1841;p29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3517963" y="3265170"/>
              <a:ext cx="128111" cy="9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2" name="Google Shape;1842;p29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651414" y="3460622"/>
              <a:ext cx="1205198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3" name="Google Shape;1843;p29"/>
            <p:cNvSpPr/>
            <p:nvPr/>
          </p:nvSpPr>
          <p:spPr>
            <a:xfrm>
              <a:off x="639222" y="3660648"/>
              <a:ext cx="38100" cy="108585"/>
            </a:xfrm>
            <a:custGeom>
              <a:rect b="b" l="l" r="r" t="t"/>
              <a:pathLst>
                <a:path extrusionOk="0" h="108585" w="38100">
                  <a:moveTo>
                    <a:pt x="36576" y="1524"/>
                  </a:moveTo>
                  <a:lnTo>
                    <a:pt x="25908" y="1524"/>
                  </a:lnTo>
                  <a:lnTo>
                    <a:pt x="27432" y="0"/>
                  </a:lnTo>
                  <a:lnTo>
                    <a:pt x="35052" y="0"/>
                  </a:lnTo>
                  <a:lnTo>
                    <a:pt x="36576" y="1524"/>
                  </a:lnTo>
                  <a:close/>
                </a:path>
                <a:path extrusionOk="0" h="108585" w="38100">
                  <a:moveTo>
                    <a:pt x="36576" y="96202"/>
                  </a:moveTo>
                  <a:lnTo>
                    <a:pt x="18288" y="96202"/>
                  </a:lnTo>
                  <a:lnTo>
                    <a:pt x="19812" y="94678"/>
                  </a:lnTo>
                  <a:lnTo>
                    <a:pt x="21336" y="94678"/>
                  </a:lnTo>
                  <a:lnTo>
                    <a:pt x="21336" y="93154"/>
                  </a:lnTo>
                  <a:lnTo>
                    <a:pt x="22860" y="91630"/>
                  </a:lnTo>
                  <a:lnTo>
                    <a:pt x="22860" y="90106"/>
                  </a:lnTo>
                  <a:lnTo>
                    <a:pt x="24384" y="87058"/>
                  </a:lnTo>
                  <a:lnTo>
                    <a:pt x="24384" y="1524"/>
                  </a:lnTo>
                  <a:lnTo>
                    <a:pt x="38100" y="1524"/>
                  </a:lnTo>
                  <a:lnTo>
                    <a:pt x="38100" y="88582"/>
                  </a:lnTo>
                  <a:lnTo>
                    <a:pt x="36576" y="91630"/>
                  </a:lnTo>
                  <a:lnTo>
                    <a:pt x="36576" y="96202"/>
                  </a:lnTo>
                  <a:close/>
                </a:path>
                <a:path extrusionOk="0" h="108585" w="38100">
                  <a:moveTo>
                    <a:pt x="22860" y="108394"/>
                  </a:moveTo>
                  <a:lnTo>
                    <a:pt x="7620" y="108394"/>
                  </a:lnTo>
                  <a:lnTo>
                    <a:pt x="6096" y="106870"/>
                  </a:lnTo>
                  <a:lnTo>
                    <a:pt x="3048" y="106870"/>
                  </a:lnTo>
                  <a:lnTo>
                    <a:pt x="3048" y="105346"/>
                  </a:lnTo>
                  <a:lnTo>
                    <a:pt x="1524" y="105346"/>
                  </a:lnTo>
                  <a:lnTo>
                    <a:pt x="0" y="103822"/>
                  </a:lnTo>
                  <a:lnTo>
                    <a:pt x="0" y="93154"/>
                  </a:lnTo>
                  <a:lnTo>
                    <a:pt x="1524" y="91630"/>
                  </a:lnTo>
                  <a:lnTo>
                    <a:pt x="3048" y="93154"/>
                  </a:lnTo>
                  <a:lnTo>
                    <a:pt x="4572" y="93154"/>
                  </a:lnTo>
                  <a:lnTo>
                    <a:pt x="6096" y="94678"/>
                  </a:lnTo>
                  <a:lnTo>
                    <a:pt x="7620" y="94678"/>
                  </a:lnTo>
                  <a:lnTo>
                    <a:pt x="9144" y="96202"/>
                  </a:lnTo>
                  <a:lnTo>
                    <a:pt x="36576" y="96202"/>
                  </a:lnTo>
                  <a:lnTo>
                    <a:pt x="35052" y="97726"/>
                  </a:lnTo>
                  <a:lnTo>
                    <a:pt x="32004" y="103822"/>
                  </a:lnTo>
                  <a:lnTo>
                    <a:pt x="22860" y="10839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44" name="Google Shape;1844;p29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698658" y="3660647"/>
              <a:ext cx="94583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5" name="Google Shape;1845;p29"/>
            <p:cNvSpPr/>
            <p:nvPr/>
          </p:nvSpPr>
          <p:spPr>
            <a:xfrm>
              <a:off x="814666" y="3660660"/>
              <a:ext cx="13970" cy="108585"/>
            </a:xfrm>
            <a:custGeom>
              <a:rect b="b" l="l" r="r" t="t"/>
              <a:pathLst>
                <a:path extrusionOk="0" h="108585" w="13969">
                  <a:moveTo>
                    <a:pt x="13716" y="1524"/>
                  </a:moveTo>
                  <a:lnTo>
                    <a:pt x="12192" y="1524"/>
                  </a:lnTo>
                  <a:lnTo>
                    <a:pt x="10668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06870"/>
                  </a:lnTo>
                  <a:lnTo>
                    <a:pt x="4572" y="106870"/>
                  </a:lnTo>
                  <a:lnTo>
                    <a:pt x="6096" y="108394"/>
                  </a:lnTo>
                  <a:lnTo>
                    <a:pt x="9144" y="108394"/>
                  </a:lnTo>
                  <a:lnTo>
                    <a:pt x="9144" y="106870"/>
                  </a:lnTo>
                  <a:lnTo>
                    <a:pt x="13716" y="106870"/>
                  </a:lnTo>
                  <a:lnTo>
                    <a:pt x="13716" y="1524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46" name="Google Shape;1846;p29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857345" y="3660647"/>
              <a:ext cx="7934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29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1003839" y="3659123"/>
              <a:ext cx="1557528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8" name="Google Shape;1848;p29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2567463" y="3654551"/>
              <a:ext cx="1667446" cy="343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29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645318" y="3859148"/>
              <a:ext cx="2193702" cy="540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0" name="Google Shape;1850;p29"/>
            <p:cNvSpPr/>
            <p:nvPr/>
          </p:nvSpPr>
          <p:spPr>
            <a:xfrm>
              <a:off x="3307359" y="4462271"/>
              <a:ext cx="13970" cy="114300"/>
            </a:xfrm>
            <a:custGeom>
              <a:rect b="b" l="l" r="r" t="t"/>
              <a:pathLst>
                <a:path extrusionOk="0" h="114300" w="13970">
                  <a:moveTo>
                    <a:pt x="13716" y="1206"/>
                  </a:moveTo>
                  <a:lnTo>
                    <a:pt x="12192" y="1206"/>
                  </a:lnTo>
                  <a:lnTo>
                    <a:pt x="12192" y="0"/>
                  </a:lnTo>
                  <a:lnTo>
                    <a:pt x="1524" y="0"/>
                  </a:lnTo>
                  <a:lnTo>
                    <a:pt x="1524" y="1206"/>
                  </a:lnTo>
                  <a:lnTo>
                    <a:pt x="0" y="1206"/>
                  </a:lnTo>
                  <a:lnTo>
                    <a:pt x="0" y="112966"/>
                  </a:lnTo>
                  <a:lnTo>
                    <a:pt x="635" y="112966"/>
                  </a:lnTo>
                  <a:lnTo>
                    <a:pt x="635" y="114236"/>
                  </a:lnTo>
                  <a:lnTo>
                    <a:pt x="13716" y="114236"/>
                  </a:lnTo>
                  <a:lnTo>
                    <a:pt x="13716" y="112966"/>
                  </a:lnTo>
                  <a:lnTo>
                    <a:pt x="13716" y="120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51" name="Google Shape;1851;p29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5048059" y="4659153"/>
              <a:ext cx="1397412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2" name="Google Shape;1852;p29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6647687" y="2877312"/>
              <a:ext cx="3264408" cy="290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3" name="Google Shape;1853;p29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oogle Shape;1858;p30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1859" name="Google Shape;1859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056131"/>
              <a:ext cx="10053828" cy="5634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0" name="Google Shape;1860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6747" y="1882140"/>
              <a:ext cx="4797551" cy="9677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1" name="Google Shape;1861;p30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3" name="Google Shape;1863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4" name="Google Shape;1864;p30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5" name="Google Shape;1865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4464" y="3308603"/>
              <a:ext cx="8938259" cy="2808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1604" y="3284219"/>
              <a:ext cx="8982456" cy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7" name="Google Shape;1867;p30"/>
            <p:cNvSpPr/>
            <p:nvPr/>
          </p:nvSpPr>
          <p:spPr>
            <a:xfrm>
              <a:off x="834485" y="3561397"/>
              <a:ext cx="55244" cy="55244"/>
            </a:xfrm>
            <a:custGeom>
              <a:rect b="b" l="l" r="r" t="t"/>
              <a:pathLst>
                <a:path extrusionOk="0" h="55245" w="55244">
                  <a:moveTo>
                    <a:pt x="35052" y="54959"/>
                  </a:moveTo>
                  <a:lnTo>
                    <a:pt x="19812" y="54959"/>
                  </a:lnTo>
                  <a:lnTo>
                    <a:pt x="13716" y="53435"/>
                  </a:lnTo>
                  <a:lnTo>
                    <a:pt x="7620" y="47339"/>
                  </a:lnTo>
                  <a:lnTo>
                    <a:pt x="3048" y="41243"/>
                  </a:lnTo>
                  <a:lnTo>
                    <a:pt x="0" y="35147"/>
                  </a:lnTo>
                  <a:lnTo>
                    <a:pt x="0" y="27527"/>
                  </a:lnTo>
                  <a:lnTo>
                    <a:pt x="0" y="19812"/>
                  </a:lnTo>
                  <a:lnTo>
                    <a:pt x="3048" y="13716"/>
                  </a:lnTo>
                  <a:lnTo>
                    <a:pt x="7620" y="7620"/>
                  </a:lnTo>
                  <a:lnTo>
                    <a:pt x="13716" y="3048"/>
                  </a:lnTo>
                  <a:lnTo>
                    <a:pt x="19812" y="0"/>
                  </a:lnTo>
                  <a:lnTo>
                    <a:pt x="35052" y="0"/>
                  </a:lnTo>
                  <a:lnTo>
                    <a:pt x="41148" y="3048"/>
                  </a:lnTo>
                  <a:lnTo>
                    <a:pt x="47244" y="7620"/>
                  </a:lnTo>
                  <a:lnTo>
                    <a:pt x="53339" y="13716"/>
                  </a:lnTo>
                  <a:lnTo>
                    <a:pt x="54959" y="19812"/>
                  </a:lnTo>
                  <a:lnTo>
                    <a:pt x="54959" y="35147"/>
                  </a:lnTo>
                  <a:lnTo>
                    <a:pt x="53339" y="41243"/>
                  </a:lnTo>
                  <a:lnTo>
                    <a:pt x="41148" y="53435"/>
                  </a:lnTo>
                  <a:lnTo>
                    <a:pt x="35052" y="549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8" name="Google Shape;1868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7551" y="3451860"/>
              <a:ext cx="551687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9" name="Google Shape;1869;p30"/>
            <p:cNvSpPr/>
            <p:nvPr/>
          </p:nvSpPr>
          <p:spPr>
            <a:xfrm>
              <a:off x="1466087" y="3667505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0" name="Google Shape;1870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04187" y="3451860"/>
              <a:ext cx="769620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1" name="Google Shape;1871;p30"/>
            <p:cNvSpPr/>
            <p:nvPr/>
          </p:nvSpPr>
          <p:spPr>
            <a:xfrm>
              <a:off x="2214371" y="3667505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2" name="Google Shape;1872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253996" y="3451860"/>
              <a:ext cx="1397507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3" name="Google Shape;1873;p30"/>
            <p:cNvSpPr/>
            <p:nvPr/>
          </p:nvSpPr>
          <p:spPr>
            <a:xfrm>
              <a:off x="3579875" y="3667505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4" name="Google Shape;1874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617975" y="3451860"/>
              <a:ext cx="541019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5" name="Google Shape;1875;p30"/>
            <p:cNvSpPr/>
            <p:nvPr/>
          </p:nvSpPr>
          <p:spPr>
            <a:xfrm>
              <a:off x="4061459" y="3667505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6" name="Google Shape;1876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101084" y="3451860"/>
              <a:ext cx="594359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7" name="Google Shape;1877;p30"/>
            <p:cNvSpPr/>
            <p:nvPr/>
          </p:nvSpPr>
          <p:spPr>
            <a:xfrm>
              <a:off x="4585716" y="3667505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8" name="Google Shape;1878;p3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23816" y="3451860"/>
              <a:ext cx="1082039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9" name="Google Shape;1879;p30"/>
            <p:cNvSpPr/>
            <p:nvPr/>
          </p:nvSpPr>
          <p:spPr>
            <a:xfrm>
              <a:off x="5624322" y="3666743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0" name="Google Shape;1880;p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61660" y="3451860"/>
              <a:ext cx="324611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1" name="Google Shape;1881;p30"/>
            <p:cNvSpPr/>
            <p:nvPr/>
          </p:nvSpPr>
          <p:spPr>
            <a:xfrm>
              <a:off x="5918454" y="3666743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2" name="Google Shape;1882;p3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957316" y="3451860"/>
              <a:ext cx="283463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3" name="Google Shape;1883;p30"/>
            <p:cNvSpPr/>
            <p:nvPr/>
          </p:nvSpPr>
          <p:spPr>
            <a:xfrm>
              <a:off x="6186677" y="3666743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4" name="Google Shape;1884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224016" y="3451860"/>
              <a:ext cx="1063751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5" name="Google Shape;1885;p30"/>
            <p:cNvSpPr/>
            <p:nvPr/>
          </p:nvSpPr>
          <p:spPr>
            <a:xfrm>
              <a:off x="7218425" y="3666743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6" name="Google Shape;1886;p3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57287" y="3451860"/>
              <a:ext cx="496824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7" name="Google Shape;1887;p30"/>
            <p:cNvSpPr/>
            <p:nvPr/>
          </p:nvSpPr>
          <p:spPr>
            <a:xfrm>
              <a:off x="7668768" y="3667505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8" name="Google Shape;1888;p3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706868" y="3451860"/>
              <a:ext cx="662939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9" name="Google Shape;1889;p30"/>
            <p:cNvSpPr/>
            <p:nvPr/>
          </p:nvSpPr>
          <p:spPr>
            <a:xfrm>
              <a:off x="8299704" y="3667505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0" name="Google Shape;1890;p3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337804" y="3451860"/>
              <a:ext cx="580643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1" name="Google Shape;1891;p30"/>
            <p:cNvSpPr/>
            <p:nvPr/>
          </p:nvSpPr>
          <p:spPr>
            <a:xfrm>
              <a:off x="8859773" y="3666743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2" name="Google Shape;1892;p3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897111" y="3451860"/>
              <a:ext cx="525779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3" name="Google Shape;1893;p30"/>
            <p:cNvSpPr/>
            <p:nvPr/>
          </p:nvSpPr>
          <p:spPr>
            <a:xfrm>
              <a:off x="9348978" y="3666743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4" name="Google Shape;1894;p3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87551" y="3666744"/>
              <a:ext cx="466343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5" name="Google Shape;1895;p30"/>
            <p:cNvSpPr/>
            <p:nvPr/>
          </p:nvSpPr>
          <p:spPr>
            <a:xfrm>
              <a:off x="1391411" y="388238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6" name="Google Shape;1896;p3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427987" y="3666744"/>
              <a:ext cx="1950720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7" name="Google Shape;1897;p30"/>
            <p:cNvSpPr/>
            <p:nvPr/>
          </p:nvSpPr>
          <p:spPr>
            <a:xfrm>
              <a:off x="3311652" y="3882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8" name="Google Shape;1898;p3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348227" y="3666744"/>
              <a:ext cx="851916" cy="2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9" name="Google Shape;1899;p3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105655" y="3666744"/>
              <a:ext cx="126491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0" name="Google Shape;1900;p30"/>
            <p:cNvSpPr/>
            <p:nvPr/>
          </p:nvSpPr>
          <p:spPr>
            <a:xfrm>
              <a:off x="4201667" y="3882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01" name="Google Shape;1901;p3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238243" y="3666744"/>
              <a:ext cx="409956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2" name="Google Shape;1902;p30"/>
            <p:cNvSpPr/>
            <p:nvPr/>
          </p:nvSpPr>
          <p:spPr>
            <a:xfrm>
              <a:off x="4544567" y="3882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03" name="Google Shape;1903;p3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581143" y="3666744"/>
              <a:ext cx="1027175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4" name="Google Shape;1904;p30"/>
            <p:cNvSpPr/>
            <p:nvPr/>
          </p:nvSpPr>
          <p:spPr>
            <a:xfrm>
              <a:off x="5537454" y="3881627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05" name="Google Shape;1905;p3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571744" y="3666744"/>
              <a:ext cx="469391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6" name="Google Shape;1906;p30"/>
            <p:cNvSpPr/>
            <p:nvPr/>
          </p:nvSpPr>
          <p:spPr>
            <a:xfrm>
              <a:off x="5956554" y="3881627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07" name="Google Shape;1907;p3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990844" y="3666744"/>
              <a:ext cx="958595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8" name="Google Shape;1908;p30"/>
            <p:cNvSpPr/>
            <p:nvPr/>
          </p:nvSpPr>
          <p:spPr>
            <a:xfrm>
              <a:off x="6875525" y="3881627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09" name="Google Shape;1909;p3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909816" y="3666744"/>
              <a:ext cx="220980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0" name="Google Shape;1910;p30"/>
            <p:cNvSpPr/>
            <p:nvPr/>
          </p:nvSpPr>
          <p:spPr>
            <a:xfrm>
              <a:off x="7056119" y="3882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1" name="Google Shape;1911;p3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091171" y="3666744"/>
              <a:ext cx="1005839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2" name="Google Shape;1912;p30"/>
            <p:cNvSpPr/>
            <p:nvPr/>
          </p:nvSpPr>
          <p:spPr>
            <a:xfrm>
              <a:off x="8035290" y="3881627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3" name="Google Shape;1913;p3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071104" y="3666744"/>
              <a:ext cx="1010412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4" name="Google Shape;1914;p30"/>
            <p:cNvSpPr/>
            <p:nvPr/>
          </p:nvSpPr>
          <p:spPr>
            <a:xfrm>
              <a:off x="9015221" y="3881627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5" name="Google Shape;1915;p3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9051035" y="3666744"/>
              <a:ext cx="402335" cy="284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6" name="Google Shape;1916;p30"/>
            <p:cNvSpPr/>
            <p:nvPr/>
          </p:nvSpPr>
          <p:spPr>
            <a:xfrm>
              <a:off x="9348978" y="3881627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7" name="Google Shape;1917;p3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987551" y="3887723"/>
              <a:ext cx="441960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8" name="Google Shape;1918;p30"/>
            <p:cNvSpPr/>
            <p:nvPr/>
          </p:nvSpPr>
          <p:spPr>
            <a:xfrm>
              <a:off x="1359408" y="410489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9" name="Google Shape;1919;p3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402079" y="3887723"/>
              <a:ext cx="1092708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0" name="Google Shape;1920;p30"/>
            <p:cNvSpPr/>
            <p:nvPr/>
          </p:nvSpPr>
          <p:spPr>
            <a:xfrm>
              <a:off x="2436875" y="410489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1" name="Google Shape;1921;p3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2479547" y="3887723"/>
              <a:ext cx="827531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2" name="Google Shape;1922;p30"/>
            <p:cNvSpPr/>
            <p:nvPr/>
          </p:nvSpPr>
          <p:spPr>
            <a:xfrm>
              <a:off x="3253740" y="410489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3" name="Google Shape;1923;p3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296411" y="3887723"/>
              <a:ext cx="694943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4" name="Google Shape;1924;p30"/>
            <p:cNvSpPr/>
            <p:nvPr/>
          </p:nvSpPr>
          <p:spPr>
            <a:xfrm>
              <a:off x="3915155" y="410489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5" name="Google Shape;1925;p3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957827" y="3887723"/>
              <a:ext cx="582167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6" name="Google Shape;1926;p30"/>
            <p:cNvSpPr/>
            <p:nvPr/>
          </p:nvSpPr>
          <p:spPr>
            <a:xfrm>
              <a:off x="4495799" y="410489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7" name="Google Shape;1927;p3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4538472" y="3887723"/>
              <a:ext cx="940308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8" name="Google Shape;1928;p30"/>
            <p:cNvSpPr/>
            <p:nvPr/>
          </p:nvSpPr>
          <p:spPr>
            <a:xfrm>
              <a:off x="5414771" y="410489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9" name="Google Shape;1929;p3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457444" y="3887723"/>
              <a:ext cx="406907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0" name="Google Shape;1930;p30"/>
            <p:cNvSpPr/>
            <p:nvPr/>
          </p:nvSpPr>
          <p:spPr>
            <a:xfrm>
              <a:off x="5801867" y="410489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1" name="Google Shape;1931;p3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844539" y="3887723"/>
              <a:ext cx="585215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2" name="Google Shape;1932;p30"/>
            <p:cNvSpPr/>
            <p:nvPr/>
          </p:nvSpPr>
          <p:spPr>
            <a:xfrm>
              <a:off x="6350507" y="410489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3" name="Google Shape;1933;p3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393180" y="3887723"/>
              <a:ext cx="917447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4" name="Google Shape;1934;p30"/>
            <p:cNvSpPr/>
            <p:nvPr/>
          </p:nvSpPr>
          <p:spPr>
            <a:xfrm>
              <a:off x="7249668" y="410489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5" name="Google Shape;1935;p3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292340" y="3887723"/>
              <a:ext cx="693420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6" name="Google Shape;1936;p30"/>
            <p:cNvSpPr/>
            <p:nvPr/>
          </p:nvSpPr>
          <p:spPr>
            <a:xfrm>
              <a:off x="7908035" y="410489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7" name="Google Shape;1937;p30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950707" y="3887723"/>
              <a:ext cx="1086612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8" name="Google Shape;1938;p30"/>
            <p:cNvSpPr/>
            <p:nvPr/>
          </p:nvSpPr>
          <p:spPr>
            <a:xfrm>
              <a:off x="8967978" y="4104132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39" name="Google Shape;1939;p3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009887" y="3887723"/>
              <a:ext cx="414527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0" name="Google Shape;1940;p30"/>
            <p:cNvSpPr/>
            <p:nvPr/>
          </p:nvSpPr>
          <p:spPr>
            <a:xfrm>
              <a:off x="9348978" y="4104132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41" name="Google Shape;1941;p3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987551" y="4104132"/>
              <a:ext cx="434339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2" name="Google Shape;1942;p30"/>
            <p:cNvSpPr/>
            <p:nvPr/>
          </p:nvSpPr>
          <p:spPr>
            <a:xfrm>
              <a:off x="1341120" y="4319777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43" name="Google Shape;1943;p3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373124" y="4104132"/>
              <a:ext cx="1380743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4" name="Google Shape;1944;p30"/>
            <p:cNvSpPr/>
            <p:nvPr/>
          </p:nvSpPr>
          <p:spPr>
            <a:xfrm>
              <a:off x="2683764" y="4319777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45" name="Google Shape;1945;p3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715767" y="4104132"/>
              <a:ext cx="470915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6" name="Google Shape;1946;p30"/>
            <p:cNvSpPr/>
            <p:nvPr/>
          </p:nvSpPr>
          <p:spPr>
            <a:xfrm>
              <a:off x="3096767" y="4319777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47" name="Google Shape;1947;p3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3128772" y="4104132"/>
              <a:ext cx="694943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8" name="Google Shape;1948;p30"/>
            <p:cNvSpPr/>
            <p:nvPr/>
          </p:nvSpPr>
          <p:spPr>
            <a:xfrm>
              <a:off x="3736848" y="4319777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49" name="Google Shape;1949;p30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3768852" y="4104132"/>
              <a:ext cx="74218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0" name="Google Shape;1950;p30"/>
            <p:cNvSpPr/>
            <p:nvPr/>
          </p:nvSpPr>
          <p:spPr>
            <a:xfrm>
              <a:off x="4436364" y="4319777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1" name="Google Shape;1951;p30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4468367" y="4104132"/>
              <a:ext cx="469391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2" name="Google Shape;1952;p30"/>
            <p:cNvSpPr/>
            <p:nvPr/>
          </p:nvSpPr>
          <p:spPr>
            <a:xfrm>
              <a:off x="4849367" y="4319777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3" name="Google Shape;1953;p30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4881371" y="4104132"/>
              <a:ext cx="70408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4" name="Google Shape;1954;p30"/>
            <p:cNvSpPr/>
            <p:nvPr/>
          </p:nvSpPr>
          <p:spPr>
            <a:xfrm>
              <a:off x="5529071" y="4319777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5" name="Google Shape;1955;p30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5561076" y="4104132"/>
              <a:ext cx="41452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6" name="Google Shape;1956;p30"/>
            <p:cNvSpPr/>
            <p:nvPr/>
          </p:nvSpPr>
          <p:spPr>
            <a:xfrm>
              <a:off x="5899403" y="4319777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7" name="Google Shape;1957;p30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931407" y="4104132"/>
              <a:ext cx="585215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8" name="Google Shape;1958;p30"/>
            <p:cNvSpPr/>
            <p:nvPr/>
          </p:nvSpPr>
          <p:spPr>
            <a:xfrm>
              <a:off x="6426707" y="4319777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9" name="Google Shape;1959;p3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6458712" y="4104132"/>
              <a:ext cx="835151" cy="2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0" name="Google Shape;1960;p30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187183" y="4104132"/>
              <a:ext cx="128016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1" name="Google Shape;1961;p30"/>
            <p:cNvSpPr/>
            <p:nvPr/>
          </p:nvSpPr>
          <p:spPr>
            <a:xfrm>
              <a:off x="7281671" y="4319777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62" name="Google Shape;1962;p30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313675" y="4104132"/>
              <a:ext cx="705611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3" name="Google Shape;1963;p30"/>
            <p:cNvSpPr/>
            <p:nvPr/>
          </p:nvSpPr>
          <p:spPr>
            <a:xfrm>
              <a:off x="7929371" y="4319777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64" name="Google Shape;1964;p30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961375" y="4104132"/>
              <a:ext cx="870203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5" name="Google Shape;1965;p30"/>
            <p:cNvSpPr/>
            <p:nvPr/>
          </p:nvSpPr>
          <p:spPr>
            <a:xfrm>
              <a:off x="8764523" y="4319777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66" name="Google Shape;1966;p30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8796528" y="4104132"/>
              <a:ext cx="623316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7" name="Google Shape;1967;p30"/>
            <p:cNvSpPr/>
            <p:nvPr/>
          </p:nvSpPr>
          <p:spPr>
            <a:xfrm>
              <a:off x="9348978" y="4319016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68" name="Google Shape;1968;p30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987551" y="4319016"/>
              <a:ext cx="93268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9" name="Google Shape;1969;p30"/>
            <p:cNvSpPr/>
            <p:nvPr/>
          </p:nvSpPr>
          <p:spPr>
            <a:xfrm>
              <a:off x="1879092" y="4534662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0" name="Google Shape;1970;p30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1930908" y="4319016"/>
              <a:ext cx="1022603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1" name="Google Shape;1971;p30"/>
            <p:cNvSpPr/>
            <p:nvPr/>
          </p:nvSpPr>
          <p:spPr>
            <a:xfrm>
              <a:off x="2910840" y="4534662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2" name="Google Shape;1972;p30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2962656" y="4319016"/>
              <a:ext cx="545591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3" name="Google Shape;1973;p30"/>
            <p:cNvSpPr/>
            <p:nvPr/>
          </p:nvSpPr>
          <p:spPr>
            <a:xfrm>
              <a:off x="3450335" y="453466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4" name="Google Shape;1974;p30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3502152" y="4319016"/>
              <a:ext cx="316991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5" name="Google Shape;1975;p30"/>
            <p:cNvSpPr/>
            <p:nvPr/>
          </p:nvSpPr>
          <p:spPr>
            <a:xfrm>
              <a:off x="3765041" y="4533899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6" name="Google Shape;1976;p30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3814572" y="4319016"/>
              <a:ext cx="940308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7" name="Google Shape;1977;p30"/>
            <p:cNvSpPr/>
            <p:nvPr/>
          </p:nvSpPr>
          <p:spPr>
            <a:xfrm>
              <a:off x="4709159" y="453466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8" name="Google Shape;1978;p30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4759452" y="4319016"/>
              <a:ext cx="824483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9" name="Google Shape;1979;p30"/>
            <p:cNvSpPr/>
            <p:nvPr/>
          </p:nvSpPr>
          <p:spPr>
            <a:xfrm>
              <a:off x="5529071" y="453466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0" name="Google Shape;1980;p30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5579364" y="4319016"/>
              <a:ext cx="944879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1" name="Google Shape;1981;p30"/>
            <p:cNvSpPr/>
            <p:nvPr/>
          </p:nvSpPr>
          <p:spPr>
            <a:xfrm>
              <a:off x="6480809" y="4533899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2" name="Google Shape;1982;p30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6531864" y="4319016"/>
              <a:ext cx="373380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3" name="Google Shape;1983;p30"/>
            <p:cNvSpPr/>
            <p:nvPr/>
          </p:nvSpPr>
          <p:spPr>
            <a:xfrm>
              <a:off x="6861809" y="4533899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4" name="Google Shape;1984;p30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6912864" y="4319016"/>
              <a:ext cx="1089659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5" name="Google Shape;1985;p30"/>
            <p:cNvSpPr/>
            <p:nvPr/>
          </p:nvSpPr>
          <p:spPr>
            <a:xfrm>
              <a:off x="7945373" y="4533899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6" name="Google Shape;1986;p30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7996428" y="4319016"/>
              <a:ext cx="1126235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7" name="Google Shape;1987;p30"/>
            <p:cNvSpPr/>
            <p:nvPr/>
          </p:nvSpPr>
          <p:spPr>
            <a:xfrm>
              <a:off x="9063990" y="4533899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8" name="Google Shape;1988;p30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9113519" y="4319016"/>
              <a:ext cx="309372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9" name="Google Shape;1989;p30"/>
            <p:cNvSpPr/>
            <p:nvPr/>
          </p:nvSpPr>
          <p:spPr>
            <a:xfrm>
              <a:off x="9348978" y="4533899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0" name="Google Shape;1990;p30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987551" y="4539996"/>
              <a:ext cx="661415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1" name="Google Shape;1991;p30"/>
            <p:cNvSpPr/>
            <p:nvPr/>
          </p:nvSpPr>
          <p:spPr>
            <a:xfrm>
              <a:off x="1600200" y="4755642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2" name="Google Shape;1992;p30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1661159" y="4539996"/>
              <a:ext cx="882395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3" name="Google Shape;1993;p30"/>
            <p:cNvSpPr/>
            <p:nvPr/>
          </p:nvSpPr>
          <p:spPr>
            <a:xfrm>
              <a:off x="2514599" y="4755642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4" name="Google Shape;1994;p30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2575559" y="4539996"/>
              <a:ext cx="469391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5" name="Google Shape;1995;p30"/>
            <p:cNvSpPr/>
            <p:nvPr/>
          </p:nvSpPr>
          <p:spPr>
            <a:xfrm>
              <a:off x="2985515" y="4755642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6" name="Google Shape;1996;p30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3046475" y="4539996"/>
              <a:ext cx="986027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7" name="Google Shape;1997;p30"/>
            <p:cNvSpPr/>
            <p:nvPr/>
          </p:nvSpPr>
          <p:spPr>
            <a:xfrm>
              <a:off x="3992880" y="475564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8" name="Google Shape;1998;p30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4053840" y="4539996"/>
              <a:ext cx="434339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9" name="Google Shape;1999;p30"/>
            <p:cNvSpPr/>
            <p:nvPr/>
          </p:nvSpPr>
          <p:spPr>
            <a:xfrm>
              <a:off x="4436364" y="475564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00" name="Google Shape;2000;p30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4497323" y="4539996"/>
              <a:ext cx="492251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1" name="Google Shape;2001;p30"/>
            <p:cNvSpPr/>
            <p:nvPr/>
          </p:nvSpPr>
          <p:spPr>
            <a:xfrm>
              <a:off x="4949952" y="475564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02" name="Google Shape;2002;p30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5010912" y="4539996"/>
              <a:ext cx="1086611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3" name="Google Shape;2003;p30"/>
            <p:cNvSpPr/>
            <p:nvPr/>
          </p:nvSpPr>
          <p:spPr>
            <a:xfrm>
              <a:off x="6045707" y="475564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04" name="Google Shape;2004;p30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6105144" y="4539996"/>
              <a:ext cx="373379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5" name="Google Shape;2005;p30"/>
            <p:cNvSpPr/>
            <p:nvPr/>
          </p:nvSpPr>
          <p:spPr>
            <a:xfrm>
              <a:off x="6441948" y="475564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06" name="Google Shape;2006;p30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6502907" y="4539996"/>
              <a:ext cx="1184148" cy="28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7" name="Google Shape;2007;p30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7578852" y="4539996"/>
              <a:ext cx="126492" cy="28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8" name="Google Shape;2008;p30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7641335" y="4539996"/>
              <a:ext cx="1292351" cy="28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9" name="Google Shape;2009;p30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8830055" y="4539996"/>
              <a:ext cx="128016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0" name="Google Shape;2010;p30"/>
            <p:cNvSpPr/>
            <p:nvPr/>
          </p:nvSpPr>
          <p:spPr>
            <a:xfrm>
              <a:off x="8953499" y="475564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1" name="Google Shape;2011;p30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9014460" y="4539996"/>
              <a:ext cx="406907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2" name="Google Shape;2012;p30"/>
            <p:cNvSpPr/>
            <p:nvPr/>
          </p:nvSpPr>
          <p:spPr>
            <a:xfrm>
              <a:off x="9348216" y="4755642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3" name="Google Shape;2013;p30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987551" y="4754880"/>
              <a:ext cx="816864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4" name="Google Shape;2014;p30"/>
            <p:cNvSpPr/>
            <p:nvPr/>
          </p:nvSpPr>
          <p:spPr>
            <a:xfrm>
              <a:off x="1737359" y="497204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5" name="Google Shape;2015;p30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1775459" y="4754880"/>
              <a:ext cx="644652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6" name="Google Shape;2016;p30"/>
            <p:cNvSpPr/>
            <p:nvPr/>
          </p:nvSpPr>
          <p:spPr>
            <a:xfrm>
              <a:off x="2363724" y="497204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7" name="Google Shape;2017;p30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2400299" y="4754880"/>
              <a:ext cx="891539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8" name="Google Shape;2018;p30"/>
            <p:cNvSpPr/>
            <p:nvPr/>
          </p:nvSpPr>
          <p:spPr>
            <a:xfrm>
              <a:off x="3229356" y="497204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9" name="Google Shape;2019;p30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3267455" y="4754880"/>
              <a:ext cx="682751" cy="2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0" name="Google Shape;2020;p30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3835908" y="4754880"/>
              <a:ext cx="169163" cy="2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1" name="Google Shape;2021;p30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3919727" y="4754880"/>
              <a:ext cx="347472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2" name="Google Shape;2022;p30"/>
            <p:cNvSpPr/>
            <p:nvPr/>
          </p:nvSpPr>
          <p:spPr>
            <a:xfrm>
              <a:off x="4187952" y="497204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23" name="Google Shape;2023;p30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4224527" y="4754880"/>
              <a:ext cx="1121664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4" name="Google Shape;2024;p30"/>
            <p:cNvSpPr/>
            <p:nvPr/>
          </p:nvSpPr>
          <p:spPr>
            <a:xfrm>
              <a:off x="5277612" y="497204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25" name="Google Shape;2025;p30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5315712" y="4754880"/>
              <a:ext cx="545591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6" name="Google Shape;2026;p30"/>
            <p:cNvSpPr/>
            <p:nvPr/>
          </p:nvSpPr>
          <p:spPr>
            <a:xfrm>
              <a:off x="5787390" y="4971287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27" name="Google Shape;2027;p30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5823203" y="4754880"/>
              <a:ext cx="896111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8" name="Google Shape;2028;p30"/>
            <p:cNvSpPr/>
            <p:nvPr/>
          </p:nvSpPr>
          <p:spPr>
            <a:xfrm>
              <a:off x="6642354" y="4971287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29" name="Google Shape;2029;p30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6679692" y="4754880"/>
              <a:ext cx="59740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0" name="Google Shape;2030;p30"/>
            <p:cNvSpPr/>
            <p:nvPr/>
          </p:nvSpPr>
          <p:spPr>
            <a:xfrm>
              <a:off x="7162799" y="497204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1" name="Google Shape;2031;p30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7200899" y="4754880"/>
              <a:ext cx="1121664" cy="2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2" name="Google Shape;2032;p30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8215883" y="4754880"/>
              <a:ext cx="452627" cy="2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3" name="Google Shape;2033;p30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8439911" y="4754880"/>
              <a:ext cx="973835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4" name="Google Shape;2034;p30"/>
            <p:cNvSpPr/>
            <p:nvPr/>
          </p:nvSpPr>
          <p:spPr>
            <a:xfrm>
              <a:off x="9348216" y="497204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5" name="Google Shape;2035;p30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987551" y="4971287"/>
              <a:ext cx="612647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6" name="Google Shape;2036;p30"/>
            <p:cNvSpPr/>
            <p:nvPr/>
          </p:nvSpPr>
          <p:spPr>
            <a:xfrm>
              <a:off x="1584959" y="5186933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7" name="Google Shape;2037;p30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658112" y="4971287"/>
              <a:ext cx="1179576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8" name="Google Shape;2038;p30"/>
            <p:cNvSpPr/>
            <p:nvPr/>
          </p:nvSpPr>
          <p:spPr>
            <a:xfrm>
              <a:off x="2813303" y="5186933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9" name="Google Shape;2039;p30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2886456" y="4971287"/>
              <a:ext cx="883919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0" name="Google Shape;2040;p30"/>
            <p:cNvSpPr/>
            <p:nvPr/>
          </p:nvSpPr>
          <p:spPr>
            <a:xfrm>
              <a:off x="3715511" y="5186933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41" name="Google Shape;2041;p30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3788664" y="4971287"/>
              <a:ext cx="1037843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2" name="Google Shape;2042;p30"/>
            <p:cNvSpPr/>
            <p:nvPr/>
          </p:nvSpPr>
          <p:spPr>
            <a:xfrm>
              <a:off x="4802123" y="5186933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43" name="Google Shape;2043;p30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4876799" y="4971287"/>
              <a:ext cx="470915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4" name="Google Shape;2044;p30"/>
            <p:cNvSpPr/>
            <p:nvPr/>
          </p:nvSpPr>
          <p:spPr>
            <a:xfrm>
              <a:off x="5300471" y="5186933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45" name="Google Shape;2045;p30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5373623" y="4971287"/>
              <a:ext cx="992124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6" name="Google Shape;2046;p30"/>
            <p:cNvSpPr/>
            <p:nvPr/>
          </p:nvSpPr>
          <p:spPr>
            <a:xfrm>
              <a:off x="6294120" y="5186933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47" name="Google Shape;2047;p30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6367271" y="4971287"/>
              <a:ext cx="650748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8" name="Google Shape;2048;p30"/>
            <p:cNvSpPr/>
            <p:nvPr/>
          </p:nvSpPr>
          <p:spPr>
            <a:xfrm>
              <a:off x="6979919" y="5186933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49" name="Google Shape;2049;p30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7053071" y="4971287"/>
              <a:ext cx="1272540" cy="2834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0" name="Google Shape;2050;p30"/>
            <p:cNvSpPr/>
            <p:nvPr/>
          </p:nvSpPr>
          <p:spPr>
            <a:xfrm>
              <a:off x="8292845" y="5186171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1" name="Google Shape;2051;p30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8365235" y="4971287"/>
              <a:ext cx="851916" cy="28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Google Shape;2052;p30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9093707" y="4971287"/>
              <a:ext cx="452627" cy="28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Google Shape;2053;p30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987551" y="5190744"/>
              <a:ext cx="790956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4" name="Google Shape;2054;p30"/>
            <p:cNvSpPr/>
            <p:nvPr/>
          </p:nvSpPr>
          <p:spPr>
            <a:xfrm>
              <a:off x="1735836" y="540638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5" name="Google Shape;2055;p30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1805940" y="5190744"/>
              <a:ext cx="58216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6" name="Google Shape;2056;p30"/>
            <p:cNvSpPr/>
            <p:nvPr/>
          </p:nvSpPr>
          <p:spPr>
            <a:xfrm>
              <a:off x="2362199" y="540638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7" name="Google Shape;2057;p30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2433828" y="5190744"/>
              <a:ext cx="1059179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8" name="Google Shape;2058;p30"/>
            <p:cNvSpPr/>
            <p:nvPr/>
          </p:nvSpPr>
          <p:spPr>
            <a:xfrm>
              <a:off x="3415284" y="5406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9" name="Google Shape;2059;p30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3486911" y="5190744"/>
              <a:ext cx="1156716" cy="2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0" name="Google Shape;2060;p30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4533899" y="5190744"/>
              <a:ext cx="128015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1" name="Google Shape;2061;p30"/>
            <p:cNvSpPr/>
            <p:nvPr/>
          </p:nvSpPr>
          <p:spPr>
            <a:xfrm>
              <a:off x="4671059" y="5406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2" name="Google Shape;2062;p30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4742687" y="5190744"/>
              <a:ext cx="119176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3" name="Google Shape;2063;p30"/>
            <p:cNvSpPr/>
            <p:nvPr/>
          </p:nvSpPr>
          <p:spPr>
            <a:xfrm>
              <a:off x="5908548" y="5406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4" name="Google Shape;2064;p30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5980176" y="5190744"/>
              <a:ext cx="446531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5" name="Google Shape;2065;p30"/>
            <p:cNvSpPr/>
            <p:nvPr/>
          </p:nvSpPr>
          <p:spPr>
            <a:xfrm>
              <a:off x="6411467" y="5406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6" name="Google Shape;2066;p30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6483096" y="5190744"/>
              <a:ext cx="1028700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7" name="Google Shape;2067;p30"/>
            <p:cNvSpPr/>
            <p:nvPr/>
          </p:nvSpPr>
          <p:spPr>
            <a:xfrm>
              <a:off x="7488935" y="5406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8" name="Google Shape;2068;p30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7560564" y="5190744"/>
              <a:ext cx="993648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9" name="Google Shape;2069;p30"/>
            <p:cNvSpPr/>
            <p:nvPr/>
          </p:nvSpPr>
          <p:spPr>
            <a:xfrm>
              <a:off x="8513064" y="5406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70" name="Google Shape;2070;p30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8584692" y="5190744"/>
              <a:ext cx="839723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1" name="Google Shape;2071;p30"/>
            <p:cNvSpPr/>
            <p:nvPr/>
          </p:nvSpPr>
          <p:spPr>
            <a:xfrm>
              <a:off x="9348216" y="5406389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72" name="Google Shape;2072;p30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987551" y="5405627"/>
              <a:ext cx="963168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3" name="Google Shape;2073;p30"/>
            <p:cNvSpPr/>
            <p:nvPr/>
          </p:nvSpPr>
          <p:spPr>
            <a:xfrm>
              <a:off x="1904999" y="562127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74" name="Google Shape;2074;p30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1965959" y="5405627"/>
              <a:ext cx="864108" cy="2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5" name="Google Shape;2075;p30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2734056" y="5405627"/>
              <a:ext cx="169163" cy="284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6" name="Google Shape;2076;p30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2817875" y="5405627"/>
              <a:ext cx="882395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7" name="Google Shape;2077;p30"/>
            <p:cNvSpPr/>
            <p:nvPr/>
          </p:nvSpPr>
          <p:spPr>
            <a:xfrm>
              <a:off x="3650741" y="5620512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78" name="Google Shape;2078;p30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3712464" y="5405627"/>
              <a:ext cx="93268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9" name="Google Shape;2079;p30"/>
            <p:cNvSpPr/>
            <p:nvPr/>
          </p:nvSpPr>
          <p:spPr>
            <a:xfrm>
              <a:off x="4603241" y="5620512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0" name="Google Shape;2080;p30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4663440" y="5405627"/>
              <a:ext cx="911351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1" name="Google Shape;2081;p30"/>
            <p:cNvSpPr/>
            <p:nvPr/>
          </p:nvSpPr>
          <p:spPr>
            <a:xfrm>
              <a:off x="5536692" y="562127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2" name="Google Shape;2082;p30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5597652" y="5405627"/>
              <a:ext cx="864108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3" name="Google Shape;2083;p30"/>
            <p:cNvSpPr/>
            <p:nvPr/>
          </p:nvSpPr>
          <p:spPr>
            <a:xfrm>
              <a:off x="6417564" y="562127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4" name="Google Shape;2084;p30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6476999" y="5405627"/>
              <a:ext cx="472439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5" name="Google Shape;2085;p30"/>
            <p:cNvSpPr/>
            <p:nvPr/>
          </p:nvSpPr>
          <p:spPr>
            <a:xfrm>
              <a:off x="6892290" y="5620512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6" name="Google Shape;2086;p30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6952487" y="5405627"/>
              <a:ext cx="98602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7" name="Google Shape;2087;p30"/>
            <p:cNvSpPr/>
            <p:nvPr/>
          </p:nvSpPr>
          <p:spPr>
            <a:xfrm>
              <a:off x="7891271" y="562127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88" name="Google Shape;2088;p30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7950707" y="5405627"/>
              <a:ext cx="43738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9" name="Google Shape;2089;p30"/>
            <p:cNvSpPr/>
            <p:nvPr/>
          </p:nvSpPr>
          <p:spPr>
            <a:xfrm>
              <a:off x="8337804" y="562127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0" name="Google Shape;2090;p30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8398764" y="5405627"/>
              <a:ext cx="690371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1" name="Google Shape;2091;p30"/>
            <p:cNvSpPr/>
            <p:nvPr/>
          </p:nvSpPr>
          <p:spPr>
            <a:xfrm>
              <a:off x="9066275" y="562127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2" name="Google Shape;2092;p30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9127235" y="5405627"/>
              <a:ext cx="284987" cy="284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3" name="Google Shape;2093;p30"/>
            <p:cNvSpPr/>
            <p:nvPr/>
          </p:nvSpPr>
          <p:spPr>
            <a:xfrm>
              <a:off x="9348216" y="5621274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4" name="Google Shape;2094;p30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987551" y="5620512"/>
              <a:ext cx="864107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5" name="Google Shape;2095;p30"/>
            <p:cNvSpPr/>
            <p:nvPr/>
          </p:nvSpPr>
          <p:spPr>
            <a:xfrm>
              <a:off x="1775459" y="5837681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6" name="Google Shape;2096;p30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1807464" y="5620512"/>
              <a:ext cx="1260347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7" name="Google Shape;2097;p30"/>
            <p:cNvSpPr/>
            <p:nvPr/>
          </p:nvSpPr>
          <p:spPr>
            <a:xfrm>
              <a:off x="2994659" y="5837681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8" name="Google Shape;2098;p30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3026664" y="5620512"/>
              <a:ext cx="283463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9" name="Google Shape;2099;p30"/>
            <p:cNvSpPr/>
            <p:nvPr/>
          </p:nvSpPr>
          <p:spPr>
            <a:xfrm>
              <a:off x="3247643" y="5837681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4D8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00" name="Google Shape;2100;p30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3279648" y="5620512"/>
              <a:ext cx="987551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1" name="Google Shape;2101;p30"/>
            <p:cNvSpPr/>
            <p:nvPr/>
          </p:nvSpPr>
          <p:spPr>
            <a:xfrm>
              <a:off x="4187952" y="5837681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02" name="Google Shape;2102;p30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4219955" y="5620512"/>
              <a:ext cx="1203959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3" name="Google Shape;2103;p30"/>
            <p:cNvSpPr/>
            <p:nvPr/>
          </p:nvSpPr>
          <p:spPr>
            <a:xfrm>
              <a:off x="5353812" y="5837681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04" name="Google Shape;2104;p30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5384292" y="5620512"/>
              <a:ext cx="469391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5" name="Google Shape;2105;p30"/>
            <p:cNvSpPr/>
            <p:nvPr/>
          </p:nvSpPr>
          <p:spPr>
            <a:xfrm>
              <a:off x="5765292" y="5837681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noFill/>
            <a:ln cap="flat" cmpd="sng" w="9525">
              <a:solidFill>
                <a:srgbClr val="D4D8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06" name="Google Shape;2106;p30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5797296" y="5620512"/>
              <a:ext cx="710183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7" name="Google Shape;2107;p30"/>
            <p:cNvSpPr/>
            <p:nvPr/>
          </p:nvSpPr>
          <p:spPr>
            <a:xfrm>
              <a:off x="6435852" y="5837681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08" name="Google Shape;2108;p30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6467855" y="5620512"/>
              <a:ext cx="278892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9" name="Google Shape;2109;p30"/>
            <p:cNvSpPr/>
            <p:nvPr/>
          </p:nvSpPr>
          <p:spPr>
            <a:xfrm>
              <a:off x="6680454" y="5836919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10" name="Google Shape;2110;p30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6713219" y="5620512"/>
              <a:ext cx="406908" cy="286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1" name="Google Shape;2111;p30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7078980" y="5620512"/>
              <a:ext cx="661416" cy="286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2" name="Google Shape;2112;p30"/>
            <p:cNvSpPr/>
            <p:nvPr/>
          </p:nvSpPr>
          <p:spPr>
            <a:xfrm>
              <a:off x="7662671" y="5837681"/>
              <a:ext cx="1905" cy="0"/>
            </a:xfrm>
            <a:custGeom>
              <a:rect b="b" l="l" r="r" t="t"/>
              <a:pathLst>
                <a:path extrusionOk="0" h="120000"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D5D9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13" name="Google Shape;2113;p30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7694675" y="5620512"/>
              <a:ext cx="905255" cy="286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30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8499347" y="5620512"/>
              <a:ext cx="126491" cy="286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30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0" name="Google Shape;2120;p31"/>
          <p:cNvGrpSpPr/>
          <p:nvPr/>
        </p:nvGrpSpPr>
        <p:grpSpPr>
          <a:xfrm>
            <a:off x="-750" y="1056131"/>
            <a:ext cx="10059587" cy="5671376"/>
            <a:chOff x="-750" y="1056131"/>
            <a:chExt cx="10059587" cy="5671376"/>
          </a:xfrm>
        </p:grpSpPr>
        <p:pic>
          <p:nvPicPr>
            <p:cNvPr id="2121" name="Google Shape;212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056131"/>
              <a:ext cx="10058400" cy="5670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2" name="Google Shape;212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94531" y="2624328"/>
              <a:ext cx="3703319" cy="1324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3" name="Google Shape;2123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22419" y="4094988"/>
              <a:ext cx="2441448" cy="1324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4" name="Google Shape;2124;p31"/>
            <p:cNvSpPr/>
            <p:nvPr/>
          </p:nvSpPr>
          <p:spPr>
            <a:xfrm>
              <a:off x="9147239" y="3901439"/>
              <a:ext cx="911225" cy="1920239"/>
            </a:xfrm>
            <a:custGeom>
              <a:rect b="b" l="l" r="r" t="t"/>
              <a:pathLst>
                <a:path extrusionOk="0" h="1920239" w="911225">
                  <a:moveTo>
                    <a:pt x="562927" y="1919668"/>
                  </a:moveTo>
                  <a:lnTo>
                    <a:pt x="559879" y="1919668"/>
                  </a:lnTo>
                  <a:lnTo>
                    <a:pt x="556831" y="1916620"/>
                  </a:lnTo>
                  <a:lnTo>
                    <a:pt x="1524" y="1339500"/>
                  </a:lnTo>
                  <a:lnTo>
                    <a:pt x="1524" y="1337976"/>
                  </a:lnTo>
                  <a:lnTo>
                    <a:pt x="0" y="1337976"/>
                  </a:lnTo>
                  <a:lnTo>
                    <a:pt x="54" y="1331785"/>
                  </a:lnTo>
                  <a:lnTo>
                    <a:pt x="18185" y="794384"/>
                  </a:lnTo>
                  <a:lnTo>
                    <a:pt x="18287" y="789813"/>
                  </a:lnTo>
                  <a:lnTo>
                    <a:pt x="19812" y="789813"/>
                  </a:lnTo>
                  <a:lnTo>
                    <a:pt x="19812" y="786765"/>
                  </a:lnTo>
                  <a:lnTo>
                    <a:pt x="21335" y="786765"/>
                  </a:lnTo>
                  <a:lnTo>
                    <a:pt x="273081" y="440150"/>
                  </a:lnTo>
                  <a:lnTo>
                    <a:pt x="219646" y="8096"/>
                  </a:lnTo>
                  <a:lnTo>
                    <a:pt x="219646" y="3524"/>
                  </a:lnTo>
                  <a:lnTo>
                    <a:pt x="221170" y="2000"/>
                  </a:lnTo>
                  <a:lnTo>
                    <a:pt x="221170" y="476"/>
                  </a:lnTo>
                  <a:lnTo>
                    <a:pt x="221646" y="0"/>
                  </a:lnTo>
                  <a:lnTo>
                    <a:pt x="233175" y="0"/>
                  </a:lnTo>
                  <a:lnTo>
                    <a:pt x="309376" y="27908"/>
                  </a:lnTo>
                  <a:lnTo>
                    <a:pt x="259365" y="27908"/>
                  </a:lnTo>
                  <a:lnTo>
                    <a:pt x="262363" y="30956"/>
                  </a:lnTo>
                  <a:lnTo>
                    <a:pt x="237934" y="30956"/>
                  </a:lnTo>
                  <a:lnTo>
                    <a:pt x="289845" y="435578"/>
                  </a:lnTo>
                  <a:lnTo>
                    <a:pt x="379655" y="452342"/>
                  </a:lnTo>
                  <a:lnTo>
                    <a:pt x="285273" y="452342"/>
                  </a:lnTo>
                  <a:lnTo>
                    <a:pt x="50291" y="773049"/>
                  </a:lnTo>
                  <a:lnTo>
                    <a:pt x="102036" y="773049"/>
                  </a:lnTo>
                  <a:lnTo>
                    <a:pt x="44196" y="794384"/>
                  </a:lnTo>
                  <a:lnTo>
                    <a:pt x="60833" y="808101"/>
                  </a:lnTo>
                  <a:lnTo>
                    <a:pt x="35051" y="808101"/>
                  </a:lnTo>
                  <a:lnTo>
                    <a:pt x="16767" y="1321019"/>
                  </a:lnTo>
                  <a:lnTo>
                    <a:pt x="55998" y="1321019"/>
                  </a:lnTo>
                  <a:lnTo>
                    <a:pt x="45720" y="1325689"/>
                  </a:lnTo>
                  <a:lnTo>
                    <a:pt x="787146" y="1336452"/>
                  </a:lnTo>
                  <a:lnTo>
                    <a:pt x="866724" y="1336452"/>
                  </a:lnTo>
                  <a:lnTo>
                    <a:pt x="849173" y="1342548"/>
                  </a:lnTo>
                  <a:lnTo>
                    <a:pt x="27432" y="1342548"/>
                  </a:lnTo>
                  <a:lnTo>
                    <a:pt x="559879" y="1896713"/>
                  </a:lnTo>
                  <a:lnTo>
                    <a:pt x="577241" y="1896713"/>
                  </a:lnTo>
                  <a:lnTo>
                    <a:pt x="575119" y="1901380"/>
                  </a:lnTo>
                  <a:lnTo>
                    <a:pt x="911161" y="1901380"/>
                  </a:lnTo>
                  <a:lnTo>
                    <a:pt x="911161" y="1904454"/>
                  </a:lnTo>
                  <a:lnTo>
                    <a:pt x="562927" y="1919668"/>
                  </a:lnTo>
                  <a:close/>
                </a:path>
                <a:path extrusionOk="0" h="1920239" w="911225">
                  <a:moveTo>
                    <a:pt x="911161" y="265521"/>
                  </a:moveTo>
                  <a:lnTo>
                    <a:pt x="259365" y="27908"/>
                  </a:lnTo>
                  <a:lnTo>
                    <a:pt x="309376" y="27908"/>
                  </a:lnTo>
                  <a:lnTo>
                    <a:pt x="911161" y="248308"/>
                  </a:lnTo>
                  <a:lnTo>
                    <a:pt x="911161" y="265521"/>
                  </a:lnTo>
                  <a:close/>
                </a:path>
                <a:path extrusionOk="0" h="1920239" w="911225">
                  <a:moveTo>
                    <a:pt x="738453" y="515016"/>
                  </a:moveTo>
                  <a:lnTo>
                    <a:pt x="715422" y="515016"/>
                  </a:lnTo>
                  <a:lnTo>
                    <a:pt x="237934" y="30956"/>
                  </a:lnTo>
                  <a:lnTo>
                    <a:pt x="262363" y="30956"/>
                  </a:lnTo>
                  <a:lnTo>
                    <a:pt x="738453" y="515016"/>
                  </a:lnTo>
                  <a:close/>
                </a:path>
                <a:path extrusionOk="0" h="1920239" w="911225">
                  <a:moveTo>
                    <a:pt x="102036" y="773049"/>
                  </a:moveTo>
                  <a:lnTo>
                    <a:pt x="50291" y="773049"/>
                  </a:lnTo>
                  <a:lnTo>
                    <a:pt x="709326" y="531780"/>
                  </a:lnTo>
                  <a:lnTo>
                    <a:pt x="285273" y="452342"/>
                  </a:lnTo>
                  <a:lnTo>
                    <a:pt x="379655" y="452342"/>
                  </a:lnTo>
                  <a:lnTo>
                    <a:pt x="715422" y="515016"/>
                  </a:lnTo>
                  <a:lnTo>
                    <a:pt x="738453" y="515016"/>
                  </a:lnTo>
                  <a:lnTo>
                    <a:pt x="742950" y="519588"/>
                  </a:lnTo>
                  <a:lnTo>
                    <a:pt x="797668" y="519588"/>
                  </a:lnTo>
                  <a:lnTo>
                    <a:pt x="752094" y="533304"/>
                  </a:lnTo>
                  <a:lnTo>
                    <a:pt x="757283" y="543972"/>
                  </a:lnTo>
                  <a:lnTo>
                    <a:pt x="723042" y="543972"/>
                  </a:lnTo>
                  <a:lnTo>
                    <a:pt x="102036" y="773049"/>
                  </a:lnTo>
                  <a:close/>
                </a:path>
                <a:path extrusionOk="0" h="1920239" w="911225">
                  <a:moveTo>
                    <a:pt x="797668" y="519588"/>
                  </a:moveTo>
                  <a:lnTo>
                    <a:pt x="742950" y="519588"/>
                  </a:lnTo>
                  <a:lnTo>
                    <a:pt x="911161" y="468367"/>
                  </a:lnTo>
                  <a:lnTo>
                    <a:pt x="911161" y="485431"/>
                  </a:lnTo>
                  <a:lnTo>
                    <a:pt x="797668" y="519588"/>
                  </a:lnTo>
                  <a:close/>
                </a:path>
                <a:path extrusionOk="0" h="1920239" w="911225">
                  <a:moveTo>
                    <a:pt x="480081" y="1122616"/>
                  </a:moveTo>
                  <a:lnTo>
                    <a:pt x="442340" y="1122616"/>
                  </a:lnTo>
                  <a:lnTo>
                    <a:pt x="723042" y="543972"/>
                  </a:lnTo>
                  <a:lnTo>
                    <a:pt x="757283" y="543972"/>
                  </a:lnTo>
                  <a:lnTo>
                    <a:pt x="758765" y="547020"/>
                  </a:lnTo>
                  <a:lnTo>
                    <a:pt x="739902" y="547020"/>
                  </a:lnTo>
                  <a:lnTo>
                    <a:pt x="466820" y="1111948"/>
                  </a:lnTo>
                  <a:lnTo>
                    <a:pt x="496460" y="1111948"/>
                  </a:lnTo>
                  <a:lnTo>
                    <a:pt x="480081" y="1122616"/>
                  </a:lnTo>
                  <a:close/>
                </a:path>
                <a:path extrusionOk="0" h="1920239" w="911225">
                  <a:moveTo>
                    <a:pt x="496460" y="1111948"/>
                  </a:moveTo>
                  <a:lnTo>
                    <a:pt x="466820" y="1111948"/>
                  </a:lnTo>
                  <a:lnTo>
                    <a:pt x="883253" y="840200"/>
                  </a:lnTo>
                  <a:lnTo>
                    <a:pt x="739902" y="547020"/>
                  </a:lnTo>
                  <a:lnTo>
                    <a:pt x="758765" y="547020"/>
                  </a:lnTo>
                  <a:lnTo>
                    <a:pt x="895445" y="828008"/>
                  </a:lnTo>
                  <a:lnTo>
                    <a:pt x="911161" y="828008"/>
                  </a:lnTo>
                  <a:lnTo>
                    <a:pt x="911161" y="834467"/>
                  </a:lnTo>
                  <a:lnTo>
                    <a:pt x="909161" y="837152"/>
                  </a:lnTo>
                  <a:lnTo>
                    <a:pt x="911161" y="837473"/>
                  </a:lnTo>
                  <a:lnTo>
                    <a:pt x="911161" y="858488"/>
                  </a:lnTo>
                  <a:lnTo>
                    <a:pt x="900017" y="858488"/>
                  </a:lnTo>
                  <a:lnTo>
                    <a:pt x="899795" y="860012"/>
                  </a:lnTo>
                  <a:lnTo>
                    <a:pt x="883253" y="860012"/>
                  </a:lnTo>
                  <a:lnTo>
                    <a:pt x="496460" y="1111948"/>
                  </a:lnTo>
                  <a:close/>
                </a:path>
                <a:path extrusionOk="0" h="1920239" w="911225">
                  <a:moveTo>
                    <a:pt x="911161" y="828008"/>
                  </a:moveTo>
                  <a:lnTo>
                    <a:pt x="895445" y="828008"/>
                  </a:lnTo>
                  <a:lnTo>
                    <a:pt x="911161" y="806863"/>
                  </a:lnTo>
                  <a:lnTo>
                    <a:pt x="911161" y="828008"/>
                  </a:lnTo>
                  <a:close/>
                </a:path>
                <a:path extrusionOk="0" h="1920239" w="911225">
                  <a:moveTo>
                    <a:pt x="55998" y="1321019"/>
                  </a:moveTo>
                  <a:lnTo>
                    <a:pt x="16980" y="1321019"/>
                  </a:lnTo>
                  <a:lnTo>
                    <a:pt x="430148" y="1133379"/>
                  </a:lnTo>
                  <a:lnTo>
                    <a:pt x="35051" y="808101"/>
                  </a:lnTo>
                  <a:lnTo>
                    <a:pt x="60833" y="808101"/>
                  </a:lnTo>
                  <a:lnTo>
                    <a:pt x="442340" y="1122616"/>
                  </a:lnTo>
                  <a:lnTo>
                    <a:pt x="480081" y="1122616"/>
                  </a:lnTo>
                  <a:lnTo>
                    <a:pt x="472916" y="1127283"/>
                  </a:lnTo>
                  <a:lnTo>
                    <a:pt x="840581" y="1140999"/>
                  </a:lnTo>
                  <a:lnTo>
                    <a:pt x="858869" y="1140999"/>
                  </a:lnTo>
                  <a:lnTo>
                    <a:pt x="911161" y="1142974"/>
                  </a:lnTo>
                  <a:lnTo>
                    <a:pt x="911161" y="1144047"/>
                  </a:lnTo>
                  <a:lnTo>
                    <a:pt x="445484" y="1144047"/>
                  </a:lnTo>
                  <a:lnTo>
                    <a:pt x="55998" y="1321019"/>
                  </a:lnTo>
                  <a:close/>
                </a:path>
                <a:path extrusionOk="0" h="1920239" w="911225">
                  <a:moveTo>
                    <a:pt x="911161" y="866768"/>
                  </a:moveTo>
                  <a:lnTo>
                    <a:pt x="900017" y="858488"/>
                  </a:lnTo>
                  <a:lnTo>
                    <a:pt x="911161" y="858488"/>
                  </a:lnTo>
                  <a:lnTo>
                    <a:pt x="911161" y="866768"/>
                  </a:lnTo>
                  <a:close/>
                </a:path>
                <a:path extrusionOk="0" h="1920239" w="911225">
                  <a:moveTo>
                    <a:pt x="858869" y="1140999"/>
                  </a:moveTo>
                  <a:lnTo>
                    <a:pt x="840581" y="1140999"/>
                  </a:lnTo>
                  <a:lnTo>
                    <a:pt x="883253" y="860012"/>
                  </a:lnTo>
                  <a:lnTo>
                    <a:pt x="899795" y="860012"/>
                  </a:lnTo>
                  <a:lnTo>
                    <a:pt x="858869" y="1140999"/>
                  </a:lnTo>
                  <a:close/>
                </a:path>
                <a:path extrusionOk="0" h="1920239" w="911225">
                  <a:moveTo>
                    <a:pt x="866724" y="1336452"/>
                  </a:moveTo>
                  <a:lnTo>
                    <a:pt x="787146" y="1336452"/>
                  </a:lnTo>
                  <a:lnTo>
                    <a:pt x="445484" y="1144047"/>
                  </a:lnTo>
                  <a:lnTo>
                    <a:pt x="480536" y="1144047"/>
                  </a:lnTo>
                  <a:lnTo>
                    <a:pt x="813054" y="1331785"/>
                  </a:lnTo>
                  <a:lnTo>
                    <a:pt x="880162" y="1331785"/>
                  </a:lnTo>
                  <a:lnTo>
                    <a:pt x="866724" y="1336452"/>
                  </a:lnTo>
                  <a:close/>
                </a:path>
                <a:path extrusionOk="0" h="1920239" w="911225">
                  <a:moveTo>
                    <a:pt x="829913" y="1331785"/>
                  </a:moveTo>
                  <a:lnTo>
                    <a:pt x="813054" y="1331785"/>
                  </a:lnTo>
                  <a:lnTo>
                    <a:pt x="839057" y="1157763"/>
                  </a:lnTo>
                  <a:lnTo>
                    <a:pt x="480536" y="1144047"/>
                  </a:lnTo>
                  <a:lnTo>
                    <a:pt x="911161" y="1144047"/>
                  </a:lnTo>
                  <a:lnTo>
                    <a:pt x="911161" y="1157763"/>
                  </a:lnTo>
                  <a:lnTo>
                    <a:pt x="855821" y="1157763"/>
                  </a:lnTo>
                  <a:lnTo>
                    <a:pt x="829913" y="1331785"/>
                  </a:lnTo>
                  <a:close/>
                </a:path>
                <a:path extrusionOk="0" h="1920239" w="911225">
                  <a:moveTo>
                    <a:pt x="911161" y="1159731"/>
                  </a:moveTo>
                  <a:lnTo>
                    <a:pt x="855821" y="1157763"/>
                  </a:lnTo>
                  <a:lnTo>
                    <a:pt x="911161" y="1157763"/>
                  </a:lnTo>
                  <a:lnTo>
                    <a:pt x="911161" y="1159731"/>
                  </a:lnTo>
                  <a:close/>
                </a:path>
                <a:path extrusionOk="0" h="1920239" w="911225">
                  <a:moveTo>
                    <a:pt x="880162" y="1331785"/>
                  </a:moveTo>
                  <a:lnTo>
                    <a:pt x="829913" y="1331785"/>
                  </a:lnTo>
                  <a:lnTo>
                    <a:pt x="911161" y="1303403"/>
                  </a:lnTo>
                  <a:lnTo>
                    <a:pt x="911161" y="1321019"/>
                  </a:lnTo>
                  <a:lnTo>
                    <a:pt x="880162" y="1331785"/>
                  </a:lnTo>
                  <a:close/>
                </a:path>
                <a:path extrusionOk="0" h="1920239" w="911225">
                  <a:moveTo>
                    <a:pt x="577241" y="1896713"/>
                  </a:moveTo>
                  <a:lnTo>
                    <a:pt x="559879" y="1896713"/>
                  </a:lnTo>
                  <a:lnTo>
                    <a:pt x="805434" y="1353216"/>
                  </a:lnTo>
                  <a:lnTo>
                    <a:pt x="27432" y="1342548"/>
                  </a:lnTo>
                  <a:lnTo>
                    <a:pt x="849173" y="1342548"/>
                  </a:lnTo>
                  <a:lnTo>
                    <a:pt x="836009" y="1347120"/>
                  </a:lnTo>
                  <a:lnTo>
                    <a:pt x="849225" y="1357788"/>
                  </a:lnTo>
                  <a:lnTo>
                    <a:pt x="822293" y="1357788"/>
                  </a:lnTo>
                  <a:lnTo>
                    <a:pt x="577241" y="1896713"/>
                  </a:lnTo>
                  <a:close/>
                </a:path>
                <a:path extrusionOk="0" h="1920239" w="911225">
                  <a:moveTo>
                    <a:pt x="911161" y="1429428"/>
                  </a:moveTo>
                  <a:lnTo>
                    <a:pt x="822293" y="1357788"/>
                  </a:lnTo>
                  <a:lnTo>
                    <a:pt x="849225" y="1357788"/>
                  </a:lnTo>
                  <a:lnTo>
                    <a:pt x="911161" y="1407780"/>
                  </a:lnTo>
                  <a:lnTo>
                    <a:pt x="911161" y="1429428"/>
                  </a:lnTo>
                  <a:close/>
                </a:path>
                <a:path extrusionOk="0" h="1920239" w="911225">
                  <a:moveTo>
                    <a:pt x="911161" y="1901380"/>
                  </a:moveTo>
                  <a:lnTo>
                    <a:pt x="575119" y="1901380"/>
                  </a:lnTo>
                  <a:lnTo>
                    <a:pt x="911161" y="1886696"/>
                  </a:lnTo>
                  <a:lnTo>
                    <a:pt x="911161" y="190138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1"/>
            <p:cNvSpPr/>
            <p:nvPr/>
          </p:nvSpPr>
          <p:spPr>
            <a:xfrm>
              <a:off x="7630858" y="5222557"/>
              <a:ext cx="2427605" cy="1504950"/>
            </a:xfrm>
            <a:custGeom>
              <a:rect b="b" l="l" r="r" t="t"/>
              <a:pathLst>
                <a:path extrusionOk="0" h="1504950" w="2427604">
                  <a:moveTo>
                    <a:pt x="1520952" y="1524"/>
                  </a:moveTo>
                  <a:lnTo>
                    <a:pt x="1517903" y="1524"/>
                  </a:lnTo>
                  <a:lnTo>
                    <a:pt x="1517903" y="0"/>
                  </a:lnTo>
                  <a:lnTo>
                    <a:pt x="1519427" y="0"/>
                  </a:lnTo>
                  <a:lnTo>
                    <a:pt x="1520952" y="1524"/>
                  </a:lnTo>
                  <a:close/>
                </a:path>
                <a:path extrusionOk="0" h="1504950" w="2427604">
                  <a:moveTo>
                    <a:pt x="245124" y="1504378"/>
                  </a:moveTo>
                  <a:lnTo>
                    <a:pt x="220955" y="1504378"/>
                  </a:lnTo>
                  <a:lnTo>
                    <a:pt x="3048" y="1297781"/>
                  </a:lnTo>
                  <a:lnTo>
                    <a:pt x="1523" y="1296257"/>
                  </a:lnTo>
                  <a:lnTo>
                    <a:pt x="1523" y="1294733"/>
                  </a:lnTo>
                  <a:lnTo>
                    <a:pt x="0" y="1293209"/>
                  </a:lnTo>
                  <a:lnTo>
                    <a:pt x="0" y="1290161"/>
                  </a:lnTo>
                  <a:lnTo>
                    <a:pt x="1523" y="1288637"/>
                  </a:lnTo>
                  <a:lnTo>
                    <a:pt x="1523" y="1287113"/>
                  </a:lnTo>
                  <a:lnTo>
                    <a:pt x="3048" y="1287113"/>
                  </a:lnTo>
                  <a:lnTo>
                    <a:pt x="588835" y="610742"/>
                  </a:lnTo>
                  <a:lnTo>
                    <a:pt x="701706" y="297751"/>
                  </a:lnTo>
                  <a:lnTo>
                    <a:pt x="703230" y="296227"/>
                  </a:lnTo>
                  <a:lnTo>
                    <a:pt x="703230" y="294703"/>
                  </a:lnTo>
                  <a:lnTo>
                    <a:pt x="704754" y="294703"/>
                  </a:lnTo>
                  <a:lnTo>
                    <a:pt x="704754" y="293179"/>
                  </a:lnTo>
                  <a:lnTo>
                    <a:pt x="706278" y="293179"/>
                  </a:lnTo>
                  <a:lnTo>
                    <a:pt x="1516380" y="1524"/>
                  </a:lnTo>
                  <a:lnTo>
                    <a:pt x="1522475" y="1524"/>
                  </a:lnTo>
                  <a:lnTo>
                    <a:pt x="1574572" y="21431"/>
                  </a:lnTo>
                  <a:lnTo>
                    <a:pt x="1508759" y="21431"/>
                  </a:lnTo>
                  <a:lnTo>
                    <a:pt x="729138" y="302323"/>
                  </a:lnTo>
                  <a:lnTo>
                    <a:pt x="753543" y="317563"/>
                  </a:lnTo>
                  <a:lnTo>
                    <a:pt x="719994" y="317563"/>
                  </a:lnTo>
                  <a:lnTo>
                    <a:pt x="722103" y="337470"/>
                  </a:lnTo>
                  <a:lnTo>
                    <a:pt x="704754" y="337470"/>
                  </a:lnTo>
                  <a:lnTo>
                    <a:pt x="605599" y="612267"/>
                  </a:lnTo>
                  <a:lnTo>
                    <a:pt x="627478" y="625983"/>
                  </a:lnTo>
                  <a:lnTo>
                    <a:pt x="597979" y="625983"/>
                  </a:lnTo>
                  <a:lnTo>
                    <a:pt x="70103" y="1233678"/>
                  </a:lnTo>
                  <a:lnTo>
                    <a:pt x="97286" y="1233678"/>
                  </a:lnTo>
                  <a:lnTo>
                    <a:pt x="32003" y="1284065"/>
                  </a:lnTo>
                  <a:lnTo>
                    <a:pt x="498011" y="1300829"/>
                  </a:lnTo>
                  <a:lnTo>
                    <a:pt x="30480" y="1300829"/>
                  </a:lnTo>
                  <a:lnTo>
                    <a:pt x="245124" y="1504378"/>
                  </a:lnTo>
                  <a:close/>
                </a:path>
                <a:path extrusionOk="0" h="1504950" w="2427604">
                  <a:moveTo>
                    <a:pt x="1472201" y="755809"/>
                  </a:moveTo>
                  <a:lnTo>
                    <a:pt x="1455324" y="755809"/>
                  </a:lnTo>
                  <a:lnTo>
                    <a:pt x="1508759" y="21431"/>
                  </a:lnTo>
                  <a:lnTo>
                    <a:pt x="1574572" y="21431"/>
                  </a:lnTo>
                  <a:lnTo>
                    <a:pt x="1586539" y="26003"/>
                  </a:lnTo>
                  <a:lnTo>
                    <a:pt x="1539239" y="26003"/>
                  </a:lnTo>
                  <a:lnTo>
                    <a:pt x="1545012" y="35147"/>
                  </a:lnTo>
                  <a:lnTo>
                    <a:pt x="1525523" y="35147"/>
                  </a:lnTo>
                  <a:lnTo>
                    <a:pt x="1472201" y="755809"/>
                  </a:lnTo>
                  <a:close/>
                </a:path>
                <a:path extrusionOk="0" h="1504950" w="2427604">
                  <a:moveTo>
                    <a:pt x="2427541" y="364853"/>
                  </a:moveTo>
                  <a:lnTo>
                    <a:pt x="1539239" y="26003"/>
                  </a:lnTo>
                  <a:lnTo>
                    <a:pt x="1586539" y="26003"/>
                  </a:lnTo>
                  <a:lnTo>
                    <a:pt x="2427541" y="347360"/>
                  </a:lnTo>
                  <a:lnTo>
                    <a:pt x="2427541" y="364853"/>
                  </a:lnTo>
                  <a:close/>
                </a:path>
                <a:path extrusionOk="0" h="1504950" w="2427604">
                  <a:moveTo>
                    <a:pt x="1516372" y="757332"/>
                  </a:moveTo>
                  <a:lnTo>
                    <a:pt x="1472088" y="757332"/>
                  </a:lnTo>
                  <a:lnTo>
                    <a:pt x="1873377" y="586359"/>
                  </a:lnTo>
                  <a:lnTo>
                    <a:pt x="1525523" y="35147"/>
                  </a:lnTo>
                  <a:lnTo>
                    <a:pt x="1545012" y="35147"/>
                  </a:lnTo>
                  <a:lnTo>
                    <a:pt x="1890141" y="581787"/>
                  </a:lnTo>
                  <a:lnTo>
                    <a:pt x="2104973" y="581787"/>
                  </a:lnTo>
                  <a:lnTo>
                    <a:pt x="1913000" y="597026"/>
                  </a:lnTo>
                  <a:lnTo>
                    <a:pt x="1926006" y="604647"/>
                  </a:lnTo>
                  <a:lnTo>
                    <a:pt x="1873377" y="604647"/>
                  </a:lnTo>
                  <a:lnTo>
                    <a:pt x="1516372" y="757332"/>
                  </a:lnTo>
                  <a:close/>
                </a:path>
                <a:path extrusionOk="0" h="1504950" w="2427604">
                  <a:moveTo>
                    <a:pt x="1512809" y="758856"/>
                  </a:moveTo>
                  <a:lnTo>
                    <a:pt x="1429416" y="758856"/>
                  </a:lnTo>
                  <a:lnTo>
                    <a:pt x="719994" y="317563"/>
                  </a:lnTo>
                  <a:lnTo>
                    <a:pt x="753543" y="317563"/>
                  </a:lnTo>
                  <a:lnTo>
                    <a:pt x="1455324" y="755809"/>
                  </a:lnTo>
                  <a:lnTo>
                    <a:pt x="1472201" y="755809"/>
                  </a:lnTo>
                  <a:lnTo>
                    <a:pt x="1472088" y="757332"/>
                  </a:lnTo>
                  <a:lnTo>
                    <a:pt x="1516372" y="757332"/>
                  </a:lnTo>
                  <a:lnTo>
                    <a:pt x="1512809" y="758856"/>
                  </a:lnTo>
                  <a:close/>
                </a:path>
                <a:path extrusionOk="0" h="1504950" w="2427604">
                  <a:moveTo>
                    <a:pt x="760430" y="699325"/>
                  </a:moveTo>
                  <a:lnTo>
                    <a:pt x="744473" y="699325"/>
                  </a:lnTo>
                  <a:lnTo>
                    <a:pt x="704754" y="337470"/>
                  </a:lnTo>
                  <a:lnTo>
                    <a:pt x="722103" y="337470"/>
                  </a:lnTo>
                  <a:lnTo>
                    <a:pt x="760430" y="699325"/>
                  </a:lnTo>
                  <a:close/>
                </a:path>
                <a:path extrusionOk="0" h="1504950" w="2427604">
                  <a:moveTo>
                    <a:pt x="2104973" y="581787"/>
                  </a:moveTo>
                  <a:lnTo>
                    <a:pt x="1890141" y="581787"/>
                  </a:lnTo>
                  <a:lnTo>
                    <a:pt x="2427541" y="538656"/>
                  </a:lnTo>
                  <a:lnTo>
                    <a:pt x="2427541" y="556180"/>
                  </a:lnTo>
                  <a:lnTo>
                    <a:pt x="2104973" y="581787"/>
                  </a:lnTo>
                  <a:close/>
                </a:path>
                <a:path extrusionOk="0" h="1504950" w="2427604">
                  <a:moveTo>
                    <a:pt x="1674967" y="1413891"/>
                  </a:moveTo>
                  <a:lnTo>
                    <a:pt x="1656683" y="1413891"/>
                  </a:lnTo>
                  <a:lnTo>
                    <a:pt x="1873377" y="604647"/>
                  </a:lnTo>
                  <a:lnTo>
                    <a:pt x="1926006" y="604647"/>
                  </a:lnTo>
                  <a:lnTo>
                    <a:pt x="1939010" y="612267"/>
                  </a:lnTo>
                  <a:lnTo>
                    <a:pt x="1888616" y="612267"/>
                  </a:lnTo>
                  <a:lnTo>
                    <a:pt x="1674967" y="1413891"/>
                  </a:lnTo>
                  <a:close/>
                </a:path>
                <a:path extrusionOk="0" h="1504950" w="2427604">
                  <a:moveTo>
                    <a:pt x="2377527" y="1455039"/>
                  </a:moveTo>
                  <a:lnTo>
                    <a:pt x="2353913" y="1455039"/>
                  </a:lnTo>
                  <a:lnTo>
                    <a:pt x="1888616" y="612267"/>
                  </a:lnTo>
                  <a:lnTo>
                    <a:pt x="1939010" y="612267"/>
                  </a:lnTo>
                  <a:lnTo>
                    <a:pt x="1941610" y="613791"/>
                  </a:lnTo>
                  <a:lnTo>
                    <a:pt x="1908428" y="613791"/>
                  </a:lnTo>
                  <a:lnTo>
                    <a:pt x="2361532" y="1435227"/>
                  </a:lnTo>
                  <a:lnTo>
                    <a:pt x="2379143" y="1435227"/>
                  </a:lnTo>
                  <a:lnTo>
                    <a:pt x="2377776" y="1451991"/>
                  </a:lnTo>
                  <a:lnTo>
                    <a:pt x="2377651" y="1453515"/>
                  </a:lnTo>
                  <a:lnTo>
                    <a:pt x="2377527" y="1455039"/>
                  </a:lnTo>
                  <a:close/>
                </a:path>
                <a:path extrusionOk="0" h="1504950" w="2427604">
                  <a:moveTo>
                    <a:pt x="2379143" y="1435227"/>
                  </a:moveTo>
                  <a:lnTo>
                    <a:pt x="2361532" y="1435227"/>
                  </a:lnTo>
                  <a:lnTo>
                    <a:pt x="2405728" y="905446"/>
                  </a:lnTo>
                  <a:lnTo>
                    <a:pt x="1908428" y="613791"/>
                  </a:lnTo>
                  <a:lnTo>
                    <a:pt x="1941610" y="613791"/>
                  </a:lnTo>
                  <a:lnTo>
                    <a:pt x="2413349" y="890206"/>
                  </a:lnTo>
                  <a:lnTo>
                    <a:pt x="2427541" y="890206"/>
                  </a:lnTo>
                  <a:lnTo>
                    <a:pt x="2427541" y="899376"/>
                  </a:lnTo>
                  <a:lnTo>
                    <a:pt x="2422492" y="903922"/>
                  </a:lnTo>
                  <a:lnTo>
                    <a:pt x="2379143" y="1435227"/>
                  </a:lnTo>
                  <a:close/>
                </a:path>
                <a:path extrusionOk="0" h="1504950" w="2427604">
                  <a:moveTo>
                    <a:pt x="97286" y="1233678"/>
                  </a:moveTo>
                  <a:lnTo>
                    <a:pt x="70103" y="1233678"/>
                  </a:lnTo>
                  <a:lnTo>
                    <a:pt x="739806" y="716089"/>
                  </a:lnTo>
                  <a:lnTo>
                    <a:pt x="597979" y="625983"/>
                  </a:lnTo>
                  <a:lnTo>
                    <a:pt x="627478" y="625983"/>
                  </a:lnTo>
                  <a:lnTo>
                    <a:pt x="744473" y="699325"/>
                  </a:lnTo>
                  <a:lnTo>
                    <a:pt x="760430" y="699325"/>
                  </a:lnTo>
                  <a:lnTo>
                    <a:pt x="761237" y="706945"/>
                  </a:lnTo>
                  <a:lnTo>
                    <a:pt x="996632" y="725233"/>
                  </a:lnTo>
                  <a:lnTo>
                    <a:pt x="779525" y="725233"/>
                  </a:lnTo>
                  <a:lnTo>
                    <a:pt x="783301" y="728281"/>
                  </a:lnTo>
                  <a:lnTo>
                    <a:pt x="752093" y="728281"/>
                  </a:lnTo>
                  <a:lnTo>
                    <a:pt x="97286" y="1233678"/>
                  </a:lnTo>
                  <a:close/>
                </a:path>
                <a:path extrusionOk="0" h="1504950" w="2427604">
                  <a:moveTo>
                    <a:pt x="1263764" y="1100899"/>
                  </a:moveTo>
                  <a:lnTo>
                    <a:pt x="1244822" y="1100899"/>
                  </a:lnTo>
                  <a:lnTo>
                    <a:pt x="1449228" y="777145"/>
                  </a:lnTo>
                  <a:lnTo>
                    <a:pt x="779525" y="725233"/>
                  </a:lnTo>
                  <a:lnTo>
                    <a:pt x="996632" y="725233"/>
                  </a:lnTo>
                  <a:lnTo>
                    <a:pt x="1429416" y="758856"/>
                  </a:lnTo>
                  <a:lnTo>
                    <a:pt x="1512809" y="758856"/>
                  </a:lnTo>
                  <a:lnTo>
                    <a:pt x="1473612" y="775620"/>
                  </a:lnTo>
                  <a:lnTo>
                    <a:pt x="1478011" y="790956"/>
                  </a:lnTo>
                  <a:lnTo>
                    <a:pt x="1459896" y="790956"/>
                  </a:lnTo>
                  <a:lnTo>
                    <a:pt x="1263764" y="1100899"/>
                  </a:lnTo>
                  <a:close/>
                </a:path>
                <a:path extrusionOk="0" h="1504950" w="2427604">
                  <a:moveTo>
                    <a:pt x="1124154" y="1322260"/>
                  </a:moveTo>
                  <a:lnTo>
                    <a:pt x="1093755" y="1322260"/>
                  </a:lnTo>
                  <a:lnTo>
                    <a:pt x="752093" y="728281"/>
                  </a:lnTo>
                  <a:lnTo>
                    <a:pt x="783301" y="728281"/>
                  </a:lnTo>
                  <a:lnTo>
                    <a:pt x="809845" y="749713"/>
                  </a:lnTo>
                  <a:lnTo>
                    <a:pt x="784098" y="749713"/>
                  </a:lnTo>
                  <a:lnTo>
                    <a:pt x="1108995" y="1316164"/>
                  </a:lnTo>
                  <a:lnTo>
                    <a:pt x="1127983" y="1316164"/>
                  </a:lnTo>
                  <a:lnTo>
                    <a:pt x="1124154" y="1322260"/>
                  </a:lnTo>
                  <a:close/>
                </a:path>
                <a:path extrusionOk="0" h="1504950" w="2427604">
                  <a:moveTo>
                    <a:pt x="1127983" y="1316164"/>
                  </a:moveTo>
                  <a:lnTo>
                    <a:pt x="1108995" y="1316164"/>
                  </a:lnTo>
                  <a:lnTo>
                    <a:pt x="1235678" y="1114615"/>
                  </a:lnTo>
                  <a:lnTo>
                    <a:pt x="784098" y="749713"/>
                  </a:lnTo>
                  <a:lnTo>
                    <a:pt x="809845" y="749713"/>
                  </a:lnTo>
                  <a:lnTo>
                    <a:pt x="1244822" y="1100899"/>
                  </a:lnTo>
                  <a:lnTo>
                    <a:pt x="1263764" y="1100899"/>
                  </a:lnTo>
                  <a:lnTo>
                    <a:pt x="1257014" y="1111567"/>
                  </a:lnTo>
                  <a:lnTo>
                    <a:pt x="1274093" y="1125283"/>
                  </a:lnTo>
                  <a:lnTo>
                    <a:pt x="1247870" y="1125283"/>
                  </a:lnTo>
                  <a:lnTo>
                    <a:pt x="1127983" y="1316164"/>
                  </a:lnTo>
                  <a:close/>
                </a:path>
                <a:path extrusionOk="0" h="1504950" w="2427604">
                  <a:moveTo>
                    <a:pt x="1672936" y="1421510"/>
                  </a:moveTo>
                  <a:lnTo>
                    <a:pt x="1642967" y="1421510"/>
                  </a:lnTo>
                  <a:lnTo>
                    <a:pt x="1459896" y="790956"/>
                  </a:lnTo>
                  <a:lnTo>
                    <a:pt x="1478011" y="790956"/>
                  </a:lnTo>
                  <a:lnTo>
                    <a:pt x="1656683" y="1413891"/>
                  </a:lnTo>
                  <a:lnTo>
                    <a:pt x="1674967" y="1413891"/>
                  </a:lnTo>
                  <a:lnTo>
                    <a:pt x="1672936" y="1421510"/>
                  </a:lnTo>
                  <a:close/>
                </a:path>
                <a:path extrusionOk="0" h="1504950" w="2427604">
                  <a:moveTo>
                    <a:pt x="2427541" y="890206"/>
                  </a:moveTo>
                  <a:lnTo>
                    <a:pt x="2413349" y="890206"/>
                  </a:lnTo>
                  <a:lnTo>
                    <a:pt x="2427541" y="877395"/>
                  </a:lnTo>
                  <a:lnTo>
                    <a:pt x="2427541" y="890206"/>
                  </a:lnTo>
                  <a:close/>
                </a:path>
                <a:path extrusionOk="0" h="1504950" w="2427604">
                  <a:moveTo>
                    <a:pt x="1670499" y="1430655"/>
                  </a:moveTo>
                  <a:lnTo>
                    <a:pt x="1626203" y="1430655"/>
                  </a:lnTo>
                  <a:lnTo>
                    <a:pt x="1247870" y="1125283"/>
                  </a:lnTo>
                  <a:lnTo>
                    <a:pt x="1274093" y="1125283"/>
                  </a:lnTo>
                  <a:lnTo>
                    <a:pt x="1642967" y="1421510"/>
                  </a:lnTo>
                  <a:lnTo>
                    <a:pt x="1672936" y="1421510"/>
                  </a:lnTo>
                  <a:lnTo>
                    <a:pt x="1670499" y="1430655"/>
                  </a:lnTo>
                  <a:close/>
                </a:path>
                <a:path extrusionOk="0" h="1504950" w="2427604">
                  <a:moveTo>
                    <a:pt x="1065755" y="1504378"/>
                  </a:moveTo>
                  <a:lnTo>
                    <a:pt x="1048044" y="1504378"/>
                  </a:lnTo>
                  <a:lnTo>
                    <a:pt x="1096803" y="1339024"/>
                  </a:lnTo>
                  <a:lnTo>
                    <a:pt x="30480" y="1300829"/>
                  </a:lnTo>
                  <a:lnTo>
                    <a:pt x="498011" y="1300829"/>
                  </a:lnTo>
                  <a:lnTo>
                    <a:pt x="1093755" y="1322260"/>
                  </a:lnTo>
                  <a:lnTo>
                    <a:pt x="1124154" y="1322260"/>
                  </a:lnTo>
                  <a:lnTo>
                    <a:pt x="1121282" y="1326832"/>
                  </a:lnTo>
                  <a:lnTo>
                    <a:pt x="1217635" y="1346644"/>
                  </a:lnTo>
                  <a:lnTo>
                    <a:pt x="1112043" y="1346644"/>
                  </a:lnTo>
                  <a:lnTo>
                    <a:pt x="1065755" y="1504378"/>
                  </a:lnTo>
                  <a:close/>
                </a:path>
                <a:path extrusionOk="0" h="1504950" w="2427604">
                  <a:moveTo>
                    <a:pt x="1324900" y="1504378"/>
                  </a:moveTo>
                  <a:lnTo>
                    <a:pt x="1298936" y="1504378"/>
                  </a:lnTo>
                  <a:lnTo>
                    <a:pt x="1112043" y="1346644"/>
                  </a:lnTo>
                  <a:lnTo>
                    <a:pt x="1138046" y="1346644"/>
                  </a:lnTo>
                  <a:lnTo>
                    <a:pt x="1324900" y="1504378"/>
                  </a:lnTo>
                  <a:close/>
                </a:path>
                <a:path extrusionOk="0" h="1504950" w="2427604">
                  <a:moveTo>
                    <a:pt x="1693834" y="1504378"/>
                  </a:moveTo>
                  <a:lnTo>
                    <a:pt x="1676121" y="1504378"/>
                  </a:lnTo>
                  <a:lnTo>
                    <a:pt x="1652111" y="1451991"/>
                  </a:lnTo>
                  <a:lnTo>
                    <a:pt x="1138046" y="1346644"/>
                  </a:lnTo>
                  <a:lnTo>
                    <a:pt x="1217635" y="1346644"/>
                  </a:lnTo>
                  <a:lnTo>
                    <a:pt x="1626203" y="1430655"/>
                  </a:lnTo>
                  <a:lnTo>
                    <a:pt x="1670499" y="1430655"/>
                  </a:lnTo>
                  <a:lnTo>
                    <a:pt x="1668874" y="1436751"/>
                  </a:lnTo>
                  <a:lnTo>
                    <a:pt x="2296835" y="1453515"/>
                  </a:lnTo>
                  <a:lnTo>
                    <a:pt x="1670399" y="1453515"/>
                  </a:lnTo>
                  <a:lnTo>
                    <a:pt x="1693834" y="1504378"/>
                  </a:lnTo>
                  <a:close/>
                </a:path>
                <a:path extrusionOk="0" h="1504950" w="2427604">
                  <a:moveTo>
                    <a:pt x="2346674" y="1504378"/>
                  </a:moveTo>
                  <a:lnTo>
                    <a:pt x="2324749" y="1504378"/>
                  </a:lnTo>
                  <a:lnTo>
                    <a:pt x="2350864" y="1471898"/>
                  </a:lnTo>
                  <a:lnTo>
                    <a:pt x="1670399" y="1453515"/>
                  </a:lnTo>
                  <a:lnTo>
                    <a:pt x="2296835" y="1453515"/>
                  </a:lnTo>
                  <a:lnTo>
                    <a:pt x="2353913" y="1455039"/>
                  </a:lnTo>
                  <a:lnTo>
                    <a:pt x="2377527" y="1455039"/>
                  </a:lnTo>
                  <a:lnTo>
                    <a:pt x="2376773" y="1464278"/>
                  </a:lnTo>
                  <a:lnTo>
                    <a:pt x="2376773" y="1467326"/>
                  </a:lnTo>
                  <a:lnTo>
                    <a:pt x="2375249" y="1467326"/>
                  </a:lnTo>
                  <a:lnTo>
                    <a:pt x="2375249" y="1468850"/>
                  </a:lnTo>
                  <a:lnTo>
                    <a:pt x="2346674" y="1504378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1"/>
            <p:cNvSpPr/>
            <p:nvPr/>
          </p:nvSpPr>
          <p:spPr>
            <a:xfrm>
              <a:off x="9541312" y="6448554"/>
              <a:ext cx="517525" cy="278765"/>
            </a:xfrm>
            <a:custGeom>
              <a:rect b="b" l="l" r="r" t="t"/>
              <a:pathLst>
                <a:path extrusionOk="0" h="278765" w="517525">
                  <a:moveTo>
                    <a:pt x="37446" y="278381"/>
                  </a:moveTo>
                  <a:lnTo>
                    <a:pt x="0" y="278381"/>
                  </a:lnTo>
                  <a:lnTo>
                    <a:pt x="517088" y="0"/>
                  </a:lnTo>
                  <a:lnTo>
                    <a:pt x="517088" y="20381"/>
                  </a:lnTo>
                  <a:lnTo>
                    <a:pt x="37446" y="27838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27" name="Google Shape;2127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750" y="3282029"/>
              <a:ext cx="3715500" cy="3444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8" name="Google Shape;2128;p31"/>
            <p:cNvSpPr/>
            <p:nvPr/>
          </p:nvSpPr>
          <p:spPr>
            <a:xfrm>
              <a:off x="0" y="1056131"/>
              <a:ext cx="9054465" cy="1130300"/>
            </a:xfrm>
            <a:custGeom>
              <a:rect b="b" l="l" r="r" t="t"/>
              <a:pathLst>
                <a:path extrusionOk="0" h="1130300" w="9054465">
                  <a:moveTo>
                    <a:pt x="1685734" y="326517"/>
                  </a:moveTo>
                  <a:lnTo>
                    <a:pt x="1589671" y="300139"/>
                  </a:lnTo>
                  <a:lnTo>
                    <a:pt x="1545539" y="278053"/>
                  </a:lnTo>
                  <a:lnTo>
                    <a:pt x="1528025" y="232486"/>
                  </a:lnTo>
                  <a:lnTo>
                    <a:pt x="1511808" y="135636"/>
                  </a:lnTo>
                  <a:lnTo>
                    <a:pt x="1485442" y="230225"/>
                  </a:lnTo>
                  <a:lnTo>
                    <a:pt x="1463205" y="274002"/>
                  </a:lnTo>
                  <a:lnTo>
                    <a:pt x="1417205" y="291731"/>
                  </a:lnTo>
                  <a:lnTo>
                    <a:pt x="1409725" y="292989"/>
                  </a:lnTo>
                  <a:lnTo>
                    <a:pt x="0" y="292989"/>
                  </a:lnTo>
                  <a:lnTo>
                    <a:pt x="0" y="300609"/>
                  </a:lnTo>
                  <a:lnTo>
                    <a:pt x="0" y="317119"/>
                  </a:lnTo>
                  <a:lnTo>
                    <a:pt x="0" y="323469"/>
                  </a:lnTo>
                  <a:lnTo>
                    <a:pt x="1376426" y="323469"/>
                  </a:lnTo>
                  <a:lnTo>
                    <a:pt x="1414995" y="333870"/>
                  </a:lnTo>
                  <a:lnTo>
                    <a:pt x="1459204" y="355879"/>
                  </a:lnTo>
                  <a:lnTo>
                    <a:pt x="1477086" y="401370"/>
                  </a:lnTo>
                  <a:lnTo>
                    <a:pt x="1493520" y="497497"/>
                  </a:lnTo>
                  <a:lnTo>
                    <a:pt x="1519872" y="403148"/>
                  </a:lnTo>
                  <a:lnTo>
                    <a:pt x="1529765" y="376707"/>
                  </a:lnTo>
                  <a:lnTo>
                    <a:pt x="1542110" y="359892"/>
                  </a:lnTo>
                  <a:lnTo>
                    <a:pt x="1560398" y="349605"/>
                  </a:lnTo>
                  <a:lnTo>
                    <a:pt x="1588109" y="342696"/>
                  </a:lnTo>
                  <a:lnTo>
                    <a:pt x="1685734" y="326517"/>
                  </a:lnTo>
                  <a:close/>
                </a:path>
                <a:path extrusionOk="0" h="1130300" w="9054465">
                  <a:moveTo>
                    <a:pt x="2126640" y="827354"/>
                  </a:moveTo>
                  <a:lnTo>
                    <a:pt x="2030590" y="801624"/>
                  </a:lnTo>
                  <a:lnTo>
                    <a:pt x="1986457" y="779602"/>
                  </a:lnTo>
                  <a:lnTo>
                    <a:pt x="1968931" y="734123"/>
                  </a:lnTo>
                  <a:lnTo>
                    <a:pt x="1952713" y="637997"/>
                  </a:lnTo>
                  <a:lnTo>
                    <a:pt x="1926310" y="732332"/>
                  </a:lnTo>
                  <a:lnTo>
                    <a:pt x="1904072" y="775589"/>
                  </a:lnTo>
                  <a:lnTo>
                    <a:pt x="1858111" y="792797"/>
                  </a:lnTo>
                  <a:lnTo>
                    <a:pt x="1842693" y="795350"/>
                  </a:lnTo>
                  <a:lnTo>
                    <a:pt x="0" y="795350"/>
                  </a:lnTo>
                  <a:lnTo>
                    <a:pt x="0" y="801700"/>
                  </a:lnTo>
                  <a:lnTo>
                    <a:pt x="0" y="818210"/>
                  </a:lnTo>
                  <a:lnTo>
                    <a:pt x="0" y="825830"/>
                  </a:lnTo>
                  <a:lnTo>
                    <a:pt x="1821484" y="825830"/>
                  </a:lnTo>
                  <a:lnTo>
                    <a:pt x="1882825" y="845197"/>
                  </a:lnTo>
                  <a:lnTo>
                    <a:pt x="1910740" y="875550"/>
                  </a:lnTo>
                  <a:lnTo>
                    <a:pt x="1934425" y="999845"/>
                  </a:lnTo>
                  <a:lnTo>
                    <a:pt x="1960143" y="905268"/>
                  </a:lnTo>
                  <a:lnTo>
                    <a:pt x="1970011" y="878573"/>
                  </a:lnTo>
                  <a:lnTo>
                    <a:pt x="1982457" y="861479"/>
                  </a:lnTo>
                  <a:lnTo>
                    <a:pt x="2000910" y="850912"/>
                  </a:lnTo>
                  <a:lnTo>
                    <a:pt x="2028799" y="843762"/>
                  </a:lnTo>
                  <a:lnTo>
                    <a:pt x="2126640" y="827354"/>
                  </a:lnTo>
                  <a:close/>
                </a:path>
                <a:path extrusionOk="0" h="1130300" w="9054465">
                  <a:moveTo>
                    <a:pt x="2572029" y="590651"/>
                  </a:moveTo>
                  <a:lnTo>
                    <a:pt x="2476919" y="565150"/>
                  </a:lnTo>
                  <a:lnTo>
                    <a:pt x="2433256" y="543509"/>
                  </a:lnTo>
                  <a:lnTo>
                    <a:pt x="2415921" y="498106"/>
                  </a:lnTo>
                  <a:lnTo>
                    <a:pt x="2399715" y="401294"/>
                  </a:lnTo>
                  <a:lnTo>
                    <a:pt x="2373299" y="495922"/>
                  </a:lnTo>
                  <a:lnTo>
                    <a:pt x="2351049" y="539699"/>
                  </a:lnTo>
                  <a:lnTo>
                    <a:pt x="2305075" y="557428"/>
                  </a:lnTo>
                  <a:lnTo>
                    <a:pt x="2297836" y="558647"/>
                  </a:lnTo>
                  <a:lnTo>
                    <a:pt x="0" y="558647"/>
                  </a:lnTo>
                  <a:lnTo>
                    <a:pt x="0" y="564997"/>
                  </a:lnTo>
                  <a:lnTo>
                    <a:pt x="0" y="581507"/>
                  </a:lnTo>
                  <a:lnTo>
                    <a:pt x="0" y="589127"/>
                  </a:lnTo>
                  <a:lnTo>
                    <a:pt x="2264486" y="589127"/>
                  </a:lnTo>
                  <a:lnTo>
                    <a:pt x="2302865" y="599389"/>
                  </a:lnTo>
                  <a:lnTo>
                    <a:pt x="2347036" y="621017"/>
                  </a:lnTo>
                  <a:lnTo>
                    <a:pt x="2364905" y="666394"/>
                  </a:lnTo>
                  <a:lnTo>
                    <a:pt x="2381339" y="763143"/>
                  </a:lnTo>
                  <a:lnTo>
                    <a:pt x="2407094" y="668578"/>
                  </a:lnTo>
                  <a:lnTo>
                    <a:pt x="2416911" y="641896"/>
                  </a:lnTo>
                  <a:lnTo>
                    <a:pt x="2429243" y="624827"/>
                  </a:lnTo>
                  <a:lnTo>
                    <a:pt x="2447518" y="614260"/>
                  </a:lnTo>
                  <a:lnTo>
                    <a:pt x="2475128" y="607098"/>
                  </a:lnTo>
                  <a:lnTo>
                    <a:pt x="2572029" y="590651"/>
                  </a:lnTo>
                  <a:close/>
                </a:path>
                <a:path extrusionOk="0" h="1130300" w="9054465">
                  <a:moveTo>
                    <a:pt x="8512581" y="0"/>
                  </a:moveTo>
                  <a:lnTo>
                    <a:pt x="8492769" y="0"/>
                  </a:lnTo>
                  <a:lnTo>
                    <a:pt x="8492769" y="402590"/>
                  </a:lnTo>
                  <a:lnTo>
                    <a:pt x="8485683" y="450850"/>
                  </a:lnTo>
                  <a:lnTo>
                    <a:pt x="8464321" y="494030"/>
                  </a:lnTo>
                  <a:lnTo>
                    <a:pt x="8431238" y="528320"/>
                  </a:lnTo>
                  <a:lnTo>
                    <a:pt x="8388998" y="551180"/>
                  </a:lnTo>
                  <a:lnTo>
                    <a:pt x="8340179" y="560070"/>
                  </a:lnTo>
                  <a:lnTo>
                    <a:pt x="8291169" y="552450"/>
                  </a:lnTo>
                  <a:lnTo>
                    <a:pt x="8248383" y="530860"/>
                  </a:lnTo>
                  <a:lnTo>
                    <a:pt x="8214385" y="499110"/>
                  </a:lnTo>
                  <a:lnTo>
                    <a:pt x="8191741" y="455930"/>
                  </a:lnTo>
                  <a:lnTo>
                    <a:pt x="8183016" y="406400"/>
                  </a:lnTo>
                  <a:lnTo>
                    <a:pt x="8183016" y="0"/>
                  </a:lnTo>
                  <a:lnTo>
                    <a:pt x="8163204" y="0"/>
                  </a:lnTo>
                  <a:lnTo>
                    <a:pt x="8163204" y="402590"/>
                  </a:lnTo>
                  <a:lnTo>
                    <a:pt x="8168665" y="448310"/>
                  </a:lnTo>
                  <a:lnTo>
                    <a:pt x="8185467" y="491490"/>
                  </a:lnTo>
                  <a:lnTo>
                    <a:pt x="8212036" y="527050"/>
                  </a:lnTo>
                  <a:lnTo>
                    <a:pt x="8246732" y="554990"/>
                  </a:lnTo>
                  <a:lnTo>
                    <a:pt x="8287944" y="574040"/>
                  </a:lnTo>
                  <a:lnTo>
                    <a:pt x="8334083" y="580390"/>
                  </a:lnTo>
                  <a:lnTo>
                    <a:pt x="8381098" y="575310"/>
                  </a:lnTo>
                  <a:lnTo>
                    <a:pt x="8420163" y="560070"/>
                  </a:lnTo>
                  <a:lnTo>
                    <a:pt x="8459368" y="530860"/>
                  </a:lnTo>
                  <a:lnTo>
                    <a:pt x="8487321" y="496570"/>
                  </a:lnTo>
                  <a:lnTo>
                    <a:pt x="8505609" y="454660"/>
                  </a:lnTo>
                  <a:lnTo>
                    <a:pt x="8512581" y="407670"/>
                  </a:lnTo>
                  <a:lnTo>
                    <a:pt x="8512581" y="0"/>
                  </a:lnTo>
                  <a:close/>
                </a:path>
                <a:path extrusionOk="0" h="1130300" w="9054465">
                  <a:moveTo>
                    <a:pt x="8620887" y="0"/>
                  </a:moveTo>
                  <a:lnTo>
                    <a:pt x="8601075" y="0"/>
                  </a:lnTo>
                  <a:lnTo>
                    <a:pt x="8600961" y="405130"/>
                  </a:lnTo>
                  <a:lnTo>
                    <a:pt x="8600846" y="406400"/>
                  </a:lnTo>
                  <a:lnTo>
                    <a:pt x="8600732" y="407670"/>
                  </a:lnTo>
                  <a:lnTo>
                    <a:pt x="8596846" y="450850"/>
                  </a:lnTo>
                  <a:lnTo>
                    <a:pt x="8584641" y="496570"/>
                  </a:lnTo>
                  <a:lnTo>
                    <a:pt x="8565197" y="537210"/>
                  </a:lnTo>
                  <a:lnTo>
                    <a:pt x="8539239" y="574040"/>
                  </a:lnTo>
                  <a:lnTo>
                    <a:pt x="8507476" y="605790"/>
                  </a:lnTo>
                  <a:lnTo>
                    <a:pt x="8470671" y="632460"/>
                  </a:lnTo>
                  <a:lnTo>
                    <a:pt x="8429523" y="651510"/>
                  </a:lnTo>
                  <a:lnTo>
                    <a:pt x="8384768" y="664210"/>
                  </a:lnTo>
                  <a:lnTo>
                    <a:pt x="8337131" y="668020"/>
                  </a:lnTo>
                  <a:lnTo>
                    <a:pt x="8289976" y="664210"/>
                  </a:lnTo>
                  <a:lnTo>
                    <a:pt x="8245589" y="651510"/>
                  </a:lnTo>
                  <a:lnTo>
                    <a:pt x="8204708" y="632460"/>
                  </a:lnTo>
                  <a:lnTo>
                    <a:pt x="8168081" y="605790"/>
                  </a:lnTo>
                  <a:lnTo>
                    <a:pt x="8136445" y="574040"/>
                  </a:lnTo>
                  <a:lnTo>
                    <a:pt x="8110550" y="537210"/>
                  </a:lnTo>
                  <a:lnTo>
                    <a:pt x="8091144" y="496570"/>
                  </a:lnTo>
                  <a:lnTo>
                    <a:pt x="8078952" y="450850"/>
                  </a:lnTo>
                  <a:lnTo>
                    <a:pt x="8078838" y="449580"/>
                  </a:lnTo>
                  <a:lnTo>
                    <a:pt x="8078724" y="448310"/>
                  </a:lnTo>
                  <a:lnTo>
                    <a:pt x="8074838" y="405130"/>
                  </a:lnTo>
                  <a:lnTo>
                    <a:pt x="8074723" y="0"/>
                  </a:lnTo>
                  <a:lnTo>
                    <a:pt x="8054911" y="0"/>
                  </a:lnTo>
                  <a:lnTo>
                    <a:pt x="8055013" y="405130"/>
                  </a:lnTo>
                  <a:lnTo>
                    <a:pt x="8055115" y="406400"/>
                  </a:lnTo>
                  <a:lnTo>
                    <a:pt x="8055216" y="407670"/>
                  </a:lnTo>
                  <a:lnTo>
                    <a:pt x="8058607" y="449580"/>
                  </a:lnTo>
                  <a:lnTo>
                    <a:pt x="8069313" y="494030"/>
                  </a:lnTo>
                  <a:lnTo>
                    <a:pt x="8086445" y="534670"/>
                  </a:lnTo>
                  <a:lnTo>
                    <a:pt x="8109420" y="571500"/>
                  </a:lnTo>
                  <a:lnTo>
                    <a:pt x="8137652" y="604520"/>
                  </a:lnTo>
                  <a:lnTo>
                    <a:pt x="8170558" y="632460"/>
                  </a:lnTo>
                  <a:lnTo>
                    <a:pt x="8207540" y="656590"/>
                  </a:lnTo>
                  <a:lnTo>
                    <a:pt x="8248015" y="673100"/>
                  </a:lnTo>
                  <a:lnTo>
                    <a:pt x="8291411" y="684530"/>
                  </a:lnTo>
                  <a:lnTo>
                    <a:pt x="8337131" y="688340"/>
                  </a:lnTo>
                  <a:lnTo>
                    <a:pt x="8383270" y="684530"/>
                  </a:lnTo>
                  <a:lnTo>
                    <a:pt x="8426996" y="673100"/>
                  </a:lnTo>
                  <a:lnTo>
                    <a:pt x="8467725" y="656590"/>
                  </a:lnTo>
                  <a:lnTo>
                    <a:pt x="8504911" y="632460"/>
                  </a:lnTo>
                  <a:lnTo>
                    <a:pt x="8537943" y="604520"/>
                  </a:lnTo>
                  <a:lnTo>
                    <a:pt x="8566264" y="571500"/>
                  </a:lnTo>
                  <a:lnTo>
                    <a:pt x="8589289" y="534670"/>
                  </a:lnTo>
                  <a:lnTo>
                    <a:pt x="8606460" y="494030"/>
                  </a:lnTo>
                  <a:lnTo>
                    <a:pt x="8617179" y="449580"/>
                  </a:lnTo>
                  <a:lnTo>
                    <a:pt x="8617280" y="448310"/>
                  </a:lnTo>
                  <a:lnTo>
                    <a:pt x="8620773" y="405130"/>
                  </a:lnTo>
                  <a:lnTo>
                    <a:pt x="8620887" y="0"/>
                  </a:lnTo>
                  <a:close/>
                </a:path>
                <a:path extrusionOk="0" h="1130300" w="9054465">
                  <a:moveTo>
                    <a:pt x="8729180" y="0"/>
                  </a:moveTo>
                  <a:lnTo>
                    <a:pt x="8709368" y="0"/>
                  </a:lnTo>
                  <a:lnTo>
                    <a:pt x="8709304" y="406400"/>
                  </a:lnTo>
                  <a:lnTo>
                    <a:pt x="8709228" y="407670"/>
                  </a:lnTo>
                  <a:lnTo>
                    <a:pt x="8706853" y="452120"/>
                  </a:lnTo>
                  <a:lnTo>
                    <a:pt x="8698814" y="497840"/>
                  </a:lnTo>
                  <a:lnTo>
                    <a:pt x="8685593" y="541020"/>
                  </a:lnTo>
                  <a:lnTo>
                    <a:pt x="8667534" y="581660"/>
                  </a:lnTo>
                  <a:lnTo>
                    <a:pt x="8644941" y="619760"/>
                  </a:lnTo>
                  <a:lnTo>
                    <a:pt x="8618182" y="654050"/>
                  </a:lnTo>
                  <a:lnTo>
                    <a:pt x="8587562" y="685800"/>
                  </a:lnTo>
                  <a:lnTo>
                    <a:pt x="8553425" y="713740"/>
                  </a:lnTo>
                  <a:lnTo>
                    <a:pt x="8516112" y="736600"/>
                  </a:lnTo>
                  <a:lnTo>
                    <a:pt x="8475955" y="755650"/>
                  </a:lnTo>
                  <a:lnTo>
                    <a:pt x="8433270" y="770890"/>
                  </a:lnTo>
                  <a:lnTo>
                    <a:pt x="8388413" y="778510"/>
                  </a:lnTo>
                  <a:lnTo>
                    <a:pt x="8341703" y="782320"/>
                  </a:lnTo>
                  <a:lnTo>
                    <a:pt x="8295246" y="779780"/>
                  </a:lnTo>
                  <a:lnTo>
                    <a:pt x="8250428" y="772160"/>
                  </a:lnTo>
                  <a:lnTo>
                    <a:pt x="8207616" y="759460"/>
                  </a:lnTo>
                  <a:lnTo>
                    <a:pt x="8167141" y="741680"/>
                  </a:lnTo>
                  <a:lnTo>
                    <a:pt x="8129371" y="718820"/>
                  </a:lnTo>
                  <a:lnTo>
                    <a:pt x="8094662" y="692150"/>
                  </a:lnTo>
                  <a:lnTo>
                    <a:pt x="8063344" y="661670"/>
                  </a:lnTo>
                  <a:lnTo>
                    <a:pt x="8035772" y="627380"/>
                  </a:lnTo>
                  <a:lnTo>
                    <a:pt x="8012303" y="589280"/>
                  </a:lnTo>
                  <a:lnTo>
                    <a:pt x="7993278" y="548640"/>
                  </a:lnTo>
                  <a:lnTo>
                    <a:pt x="7979054" y="506730"/>
                  </a:lnTo>
                  <a:lnTo>
                    <a:pt x="7969986" y="461010"/>
                  </a:lnTo>
                  <a:lnTo>
                    <a:pt x="7969898" y="459740"/>
                  </a:lnTo>
                  <a:lnTo>
                    <a:pt x="7969796" y="458470"/>
                  </a:lnTo>
                  <a:lnTo>
                    <a:pt x="7969694" y="457200"/>
                  </a:lnTo>
                  <a:lnTo>
                    <a:pt x="7969605" y="455930"/>
                  </a:lnTo>
                  <a:lnTo>
                    <a:pt x="7969504" y="454660"/>
                  </a:lnTo>
                  <a:lnTo>
                    <a:pt x="7966418" y="414020"/>
                  </a:lnTo>
                  <a:lnTo>
                    <a:pt x="7966418" y="0"/>
                  </a:lnTo>
                  <a:lnTo>
                    <a:pt x="7946606" y="0"/>
                  </a:lnTo>
                  <a:lnTo>
                    <a:pt x="7946733" y="407670"/>
                  </a:lnTo>
                  <a:lnTo>
                    <a:pt x="7946847" y="410210"/>
                  </a:lnTo>
                  <a:lnTo>
                    <a:pt x="7946911" y="411480"/>
                  </a:lnTo>
                  <a:lnTo>
                    <a:pt x="7947038" y="414020"/>
                  </a:lnTo>
                  <a:lnTo>
                    <a:pt x="7948981" y="454660"/>
                  </a:lnTo>
                  <a:lnTo>
                    <a:pt x="7957274" y="501650"/>
                  </a:lnTo>
                  <a:lnTo>
                    <a:pt x="7971104" y="547370"/>
                  </a:lnTo>
                  <a:lnTo>
                    <a:pt x="7990103" y="590550"/>
                  </a:lnTo>
                  <a:lnTo>
                    <a:pt x="8013903" y="631190"/>
                  </a:lnTo>
                  <a:lnTo>
                    <a:pt x="8042122" y="668020"/>
                  </a:lnTo>
                  <a:lnTo>
                    <a:pt x="8074419" y="701040"/>
                  </a:lnTo>
                  <a:lnTo>
                    <a:pt x="8110385" y="730250"/>
                  </a:lnTo>
                  <a:lnTo>
                    <a:pt x="8149679" y="755650"/>
                  </a:lnTo>
                  <a:lnTo>
                    <a:pt x="8191906" y="774700"/>
                  </a:lnTo>
                  <a:lnTo>
                    <a:pt x="8236712" y="789940"/>
                  </a:lnTo>
                  <a:lnTo>
                    <a:pt x="8283715" y="800100"/>
                  </a:lnTo>
                  <a:lnTo>
                    <a:pt x="8332559" y="803910"/>
                  </a:lnTo>
                  <a:lnTo>
                    <a:pt x="8381784" y="801370"/>
                  </a:lnTo>
                  <a:lnTo>
                    <a:pt x="8429231" y="792480"/>
                  </a:lnTo>
                  <a:lnTo>
                    <a:pt x="8462175" y="782320"/>
                  </a:lnTo>
                  <a:lnTo>
                    <a:pt x="8474532" y="778510"/>
                  </a:lnTo>
                  <a:lnTo>
                    <a:pt x="8517331" y="759460"/>
                  </a:lnTo>
                  <a:lnTo>
                    <a:pt x="8557260" y="735330"/>
                  </a:lnTo>
                  <a:lnTo>
                    <a:pt x="8593938" y="706120"/>
                  </a:lnTo>
                  <a:lnTo>
                    <a:pt x="8627021" y="674370"/>
                  </a:lnTo>
                  <a:lnTo>
                    <a:pt x="8656117" y="637540"/>
                  </a:lnTo>
                  <a:lnTo>
                    <a:pt x="8680882" y="598170"/>
                  </a:lnTo>
                  <a:lnTo>
                    <a:pt x="8700935" y="556260"/>
                  </a:lnTo>
                  <a:lnTo>
                    <a:pt x="8715908" y="510540"/>
                  </a:lnTo>
                  <a:lnTo>
                    <a:pt x="8725446" y="463550"/>
                  </a:lnTo>
                  <a:lnTo>
                    <a:pt x="8729180" y="414020"/>
                  </a:lnTo>
                  <a:lnTo>
                    <a:pt x="8729180" y="0"/>
                  </a:lnTo>
                  <a:close/>
                </a:path>
                <a:path extrusionOk="0" h="1130300" w="9054465">
                  <a:moveTo>
                    <a:pt x="8837485" y="0"/>
                  </a:moveTo>
                  <a:lnTo>
                    <a:pt x="8817673" y="0"/>
                  </a:lnTo>
                  <a:lnTo>
                    <a:pt x="8817673" y="407670"/>
                  </a:lnTo>
                  <a:lnTo>
                    <a:pt x="8815184" y="457200"/>
                  </a:lnTo>
                  <a:lnTo>
                    <a:pt x="8807907" y="505460"/>
                  </a:lnTo>
                  <a:lnTo>
                    <a:pt x="8796071" y="551180"/>
                  </a:lnTo>
                  <a:lnTo>
                    <a:pt x="8779916" y="595630"/>
                  </a:lnTo>
                  <a:lnTo>
                    <a:pt x="8759685" y="637540"/>
                  </a:lnTo>
                  <a:lnTo>
                    <a:pt x="8735619" y="676910"/>
                  </a:lnTo>
                  <a:lnTo>
                    <a:pt x="8707958" y="713740"/>
                  </a:lnTo>
                  <a:lnTo>
                    <a:pt x="8676945" y="748030"/>
                  </a:lnTo>
                  <a:lnTo>
                    <a:pt x="8642820" y="779780"/>
                  </a:lnTo>
                  <a:lnTo>
                    <a:pt x="8605837" y="807720"/>
                  </a:lnTo>
                  <a:lnTo>
                    <a:pt x="8566213" y="831850"/>
                  </a:lnTo>
                  <a:lnTo>
                    <a:pt x="8524202" y="850900"/>
                  </a:lnTo>
                  <a:lnTo>
                    <a:pt x="8480057" y="867410"/>
                  </a:lnTo>
                  <a:lnTo>
                    <a:pt x="8433994" y="880110"/>
                  </a:lnTo>
                  <a:lnTo>
                    <a:pt x="8386280" y="886460"/>
                  </a:lnTo>
                  <a:lnTo>
                    <a:pt x="8337131" y="889000"/>
                  </a:lnTo>
                  <a:lnTo>
                    <a:pt x="8288261" y="886460"/>
                  </a:lnTo>
                  <a:lnTo>
                    <a:pt x="8240776" y="880110"/>
                  </a:lnTo>
                  <a:lnTo>
                    <a:pt x="8194916" y="867410"/>
                  </a:lnTo>
                  <a:lnTo>
                    <a:pt x="8150936" y="850900"/>
                  </a:lnTo>
                  <a:lnTo>
                    <a:pt x="8109077" y="831850"/>
                  </a:lnTo>
                  <a:lnTo>
                    <a:pt x="8069580" y="807720"/>
                  </a:lnTo>
                  <a:lnTo>
                    <a:pt x="8032686" y="779780"/>
                  </a:lnTo>
                  <a:lnTo>
                    <a:pt x="7998650" y="748030"/>
                  </a:lnTo>
                  <a:lnTo>
                    <a:pt x="7967700" y="713740"/>
                  </a:lnTo>
                  <a:lnTo>
                    <a:pt x="7940091" y="676910"/>
                  </a:lnTo>
                  <a:lnTo>
                    <a:pt x="7916062" y="637540"/>
                  </a:lnTo>
                  <a:lnTo>
                    <a:pt x="7895844" y="595630"/>
                  </a:lnTo>
                  <a:lnTo>
                    <a:pt x="7879702" y="551180"/>
                  </a:lnTo>
                  <a:lnTo>
                    <a:pt x="7867878" y="505460"/>
                  </a:lnTo>
                  <a:lnTo>
                    <a:pt x="7860601" y="457200"/>
                  </a:lnTo>
                  <a:lnTo>
                    <a:pt x="7860538" y="455930"/>
                  </a:lnTo>
                  <a:lnTo>
                    <a:pt x="7860474" y="454660"/>
                  </a:lnTo>
                  <a:lnTo>
                    <a:pt x="7858125" y="407670"/>
                  </a:lnTo>
                  <a:lnTo>
                    <a:pt x="7858125" y="0"/>
                  </a:lnTo>
                  <a:lnTo>
                    <a:pt x="7838313" y="0"/>
                  </a:lnTo>
                  <a:lnTo>
                    <a:pt x="7838427" y="410210"/>
                  </a:lnTo>
                  <a:lnTo>
                    <a:pt x="7838491" y="411480"/>
                  </a:lnTo>
                  <a:lnTo>
                    <a:pt x="7838605" y="414020"/>
                  </a:lnTo>
                  <a:lnTo>
                    <a:pt x="7840586" y="455930"/>
                  </a:lnTo>
                  <a:lnTo>
                    <a:pt x="7847279" y="502920"/>
                  </a:lnTo>
                  <a:lnTo>
                    <a:pt x="7858188" y="548640"/>
                  </a:lnTo>
                  <a:lnTo>
                    <a:pt x="7873085" y="593090"/>
                  </a:lnTo>
                  <a:lnTo>
                    <a:pt x="7891793" y="633730"/>
                  </a:lnTo>
                  <a:lnTo>
                    <a:pt x="7914081" y="674370"/>
                  </a:lnTo>
                  <a:lnTo>
                    <a:pt x="7939760" y="711200"/>
                  </a:lnTo>
                  <a:lnTo>
                    <a:pt x="7968615" y="745490"/>
                  </a:lnTo>
                  <a:lnTo>
                    <a:pt x="8000441" y="778510"/>
                  </a:lnTo>
                  <a:lnTo>
                    <a:pt x="8035023" y="806450"/>
                  </a:lnTo>
                  <a:lnTo>
                    <a:pt x="8072171" y="833120"/>
                  </a:lnTo>
                  <a:lnTo>
                    <a:pt x="8111655" y="854710"/>
                  </a:lnTo>
                  <a:lnTo>
                    <a:pt x="8153298" y="873760"/>
                  </a:lnTo>
                  <a:lnTo>
                    <a:pt x="8196872" y="889000"/>
                  </a:lnTo>
                  <a:lnTo>
                    <a:pt x="8242173" y="900430"/>
                  </a:lnTo>
                  <a:lnTo>
                    <a:pt x="8288998" y="906780"/>
                  </a:lnTo>
                  <a:lnTo>
                    <a:pt x="8337131" y="909320"/>
                  </a:lnTo>
                  <a:lnTo>
                    <a:pt x="8385289" y="906780"/>
                  </a:lnTo>
                  <a:lnTo>
                    <a:pt x="8432152" y="900430"/>
                  </a:lnTo>
                  <a:lnTo>
                    <a:pt x="8477517" y="889000"/>
                  </a:lnTo>
                  <a:lnTo>
                    <a:pt x="8521179" y="873760"/>
                  </a:lnTo>
                  <a:lnTo>
                    <a:pt x="8562924" y="854710"/>
                  </a:lnTo>
                  <a:lnTo>
                    <a:pt x="8602523" y="833120"/>
                  </a:lnTo>
                  <a:lnTo>
                    <a:pt x="8639797" y="806450"/>
                  </a:lnTo>
                  <a:lnTo>
                    <a:pt x="8674519" y="778510"/>
                  </a:lnTo>
                  <a:lnTo>
                    <a:pt x="8706472" y="745490"/>
                  </a:lnTo>
                  <a:lnTo>
                    <a:pt x="8735466" y="711200"/>
                  </a:lnTo>
                  <a:lnTo>
                    <a:pt x="8761260" y="674370"/>
                  </a:lnTo>
                  <a:lnTo>
                    <a:pt x="8783676" y="633730"/>
                  </a:lnTo>
                  <a:lnTo>
                    <a:pt x="8802484" y="593090"/>
                  </a:lnTo>
                  <a:lnTo>
                    <a:pt x="8817483" y="548640"/>
                  </a:lnTo>
                  <a:lnTo>
                    <a:pt x="8828456" y="502920"/>
                  </a:lnTo>
                  <a:lnTo>
                    <a:pt x="8835187" y="455930"/>
                  </a:lnTo>
                  <a:lnTo>
                    <a:pt x="8835365" y="452120"/>
                  </a:lnTo>
                  <a:lnTo>
                    <a:pt x="8835428" y="450850"/>
                  </a:lnTo>
                  <a:lnTo>
                    <a:pt x="8835555" y="448310"/>
                  </a:lnTo>
                  <a:lnTo>
                    <a:pt x="8837358" y="410210"/>
                  </a:lnTo>
                  <a:lnTo>
                    <a:pt x="8837485" y="0"/>
                  </a:lnTo>
                  <a:close/>
                </a:path>
                <a:path extrusionOk="0" h="1130300" w="9054465">
                  <a:moveTo>
                    <a:pt x="8945880" y="0"/>
                  </a:moveTo>
                  <a:lnTo>
                    <a:pt x="8925966" y="0"/>
                  </a:lnTo>
                  <a:lnTo>
                    <a:pt x="8925916" y="411480"/>
                  </a:lnTo>
                  <a:lnTo>
                    <a:pt x="8925814" y="414020"/>
                  </a:lnTo>
                  <a:lnTo>
                    <a:pt x="8924011" y="458470"/>
                  </a:lnTo>
                  <a:lnTo>
                    <a:pt x="8918257" y="505460"/>
                  </a:lnTo>
                  <a:lnTo>
                    <a:pt x="8908847" y="551180"/>
                  </a:lnTo>
                  <a:lnTo>
                    <a:pt x="8895944" y="595630"/>
                  </a:lnTo>
                  <a:lnTo>
                    <a:pt x="8879688" y="638810"/>
                  </a:lnTo>
                  <a:lnTo>
                    <a:pt x="8860244" y="680720"/>
                  </a:lnTo>
                  <a:lnTo>
                    <a:pt x="8837765" y="720090"/>
                  </a:lnTo>
                  <a:lnTo>
                    <a:pt x="8812390" y="758190"/>
                  </a:lnTo>
                  <a:lnTo>
                    <a:pt x="8784298" y="793750"/>
                  </a:lnTo>
                  <a:lnTo>
                    <a:pt x="8753615" y="826770"/>
                  </a:lnTo>
                  <a:lnTo>
                    <a:pt x="8720506" y="858520"/>
                  </a:lnTo>
                  <a:lnTo>
                    <a:pt x="8685124" y="886460"/>
                  </a:lnTo>
                  <a:lnTo>
                    <a:pt x="8647633" y="911860"/>
                  </a:lnTo>
                  <a:lnTo>
                    <a:pt x="8608162" y="934720"/>
                  </a:lnTo>
                  <a:lnTo>
                    <a:pt x="8566887" y="953770"/>
                  </a:lnTo>
                  <a:lnTo>
                    <a:pt x="8523948" y="970280"/>
                  </a:lnTo>
                  <a:lnTo>
                    <a:pt x="8479498" y="982980"/>
                  </a:lnTo>
                  <a:lnTo>
                    <a:pt x="8433702" y="993140"/>
                  </a:lnTo>
                  <a:lnTo>
                    <a:pt x="8386699" y="998220"/>
                  </a:lnTo>
                  <a:lnTo>
                    <a:pt x="8338655" y="1000760"/>
                  </a:lnTo>
                  <a:lnTo>
                    <a:pt x="8290407" y="998220"/>
                  </a:lnTo>
                  <a:lnTo>
                    <a:pt x="8243214" y="993140"/>
                  </a:lnTo>
                  <a:lnTo>
                    <a:pt x="8197253" y="982980"/>
                  </a:lnTo>
                  <a:lnTo>
                    <a:pt x="8152651" y="970280"/>
                  </a:lnTo>
                  <a:lnTo>
                    <a:pt x="8109585" y="953770"/>
                  </a:lnTo>
                  <a:lnTo>
                    <a:pt x="8068183" y="934720"/>
                  </a:lnTo>
                  <a:lnTo>
                    <a:pt x="8028622" y="911860"/>
                  </a:lnTo>
                  <a:lnTo>
                    <a:pt x="7991030" y="886460"/>
                  </a:lnTo>
                  <a:lnTo>
                    <a:pt x="7955572" y="858520"/>
                  </a:lnTo>
                  <a:lnTo>
                    <a:pt x="7922400" y="826770"/>
                  </a:lnTo>
                  <a:lnTo>
                    <a:pt x="7891666" y="793750"/>
                  </a:lnTo>
                  <a:lnTo>
                    <a:pt x="7863522" y="758190"/>
                  </a:lnTo>
                  <a:lnTo>
                    <a:pt x="7838110" y="720090"/>
                  </a:lnTo>
                  <a:lnTo>
                    <a:pt x="7815605" y="680720"/>
                  </a:lnTo>
                  <a:lnTo>
                    <a:pt x="7796136" y="638810"/>
                  </a:lnTo>
                  <a:lnTo>
                    <a:pt x="7779867" y="595630"/>
                  </a:lnTo>
                  <a:lnTo>
                    <a:pt x="7766952" y="551180"/>
                  </a:lnTo>
                  <a:lnTo>
                    <a:pt x="7757541" y="505460"/>
                  </a:lnTo>
                  <a:lnTo>
                    <a:pt x="7751775" y="458470"/>
                  </a:lnTo>
                  <a:lnTo>
                    <a:pt x="7751724" y="457200"/>
                  </a:lnTo>
                  <a:lnTo>
                    <a:pt x="7751623" y="454660"/>
                  </a:lnTo>
                  <a:lnTo>
                    <a:pt x="7751521" y="452120"/>
                  </a:lnTo>
                  <a:lnTo>
                    <a:pt x="7751470" y="450850"/>
                  </a:lnTo>
                  <a:lnTo>
                    <a:pt x="7751369" y="448310"/>
                  </a:lnTo>
                  <a:lnTo>
                    <a:pt x="7749870" y="411480"/>
                  </a:lnTo>
                  <a:lnTo>
                    <a:pt x="7749819" y="0"/>
                  </a:lnTo>
                  <a:lnTo>
                    <a:pt x="7730007" y="0"/>
                  </a:lnTo>
                  <a:lnTo>
                    <a:pt x="7730058" y="411480"/>
                  </a:lnTo>
                  <a:lnTo>
                    <a:pt x="7730160" y="414020"/>
                  </a:lnTo>
                  <a:lnTo>
                    <a:pt x="7731836" y="457200"/>
                  </a:lnTo>
                  <a:lnTo>
                    <a:pt x="7737221" y="504190"/>
                  </a:lnTo>
                  <a:lnTo>
                    <a:pt x="7746035" y="549910"/>
                  </a:lnTo>
                  <a:lnTo>
                    <a:pt x="7758138" y="594360"/>
                  </a:lnTo>
                  <a:lnTo>
                    <a:pt x="7773416" y="637540"/>
                  </a:lnTo>
                  <a:lnTo>
                    <a:pt x="7791704" y="678180"/>
                  </a:lnTo>
                  <a:lnTo>
                    <a:pt x="7812900" y="717550"/>
                  </a:lnTo>
                  <a:lnTo>
                    <a:pt x="7836852" y="755650"/>
                  </a:lnTo>
                  <a:lnTo>
                    <a:pt x="7863421" y="792480"/>
                  </a:lnTo>
                  <a:lnTo>
                    <a:pt x="7892491" y="825500"/>
                  </a:lnTo>
                  <a:lnTo>
                    <a:pt x="7923924" y="857250"/>
                  </a:lnTo>
                  <a:lnTo>
                    <a:pt x="7957579" y="886460"/>
                  </a:lnTo>
                  <a:lnTo>
                    <a:pt x="7993329" y="913130"/>
                  </a:lnTo>
                  <a:lnTo>
                    <a:pt x="8031035" y="937260"/>
                  </a:lnTo>
                  <a:lnTo>
                    <a:pt x="8070570" y="958850"/>
                  </a:lnTo>
                  <a:lnTo>
                    <a:pt x="8111807" y="976630"/>
                  </a:lnTo>
                  <a:lnTo>
                    <a:pt x="8154594" y="991870"/>
                  </a:lnTo>
                  <a:lnTo>
                    <a:pt x="8198802" y="1004570"/>
                  </a:lnTo>
                  <a:lnTo>
                    <a:pt x="8244306" y="1013460"/>
                  </a:lnTo>
                  <a:lnTo>
                    <a:pt x="8290966" y="1018540"/>
                  </a:lnTo>
                  <a:lnTo>
                    <a:pt x="8338655" y="1021080"/>
                  </a:lnTo>
                  <a:lnTo>
                    <a:pt x="8386153" y="1018540"/>
                  </a:lnTo>
                  <a:lnTo>
                    <a:pt x="8432635" y="1013460"/>
                  </a:lnTo>
                  <a:lnTo>
                    <a:pt x="8477987" y="1004570"/>
                  </a:lnTo>
                  <a:lnTo>
                    <a:pt x="8491207" y="1000760"/>
                  </a:lnTo>
                  <a:lnTo>
                    <a:pt x="8522056" y="991870"/>
                  </a:lnTo>
                  <a:lnTo>
                    <a:pt x="8564715" y="976630"/>
                  </a:lnTo>
                  <a:lnTo>
                    <a:pt x="8605825" y="958850"/>
                  </a:lnTo>
                  <a:lnTo>
                    <a:pt x="8645271" y="937260"/>
                  </a:lnTo>
                  <a:lnTo>
                    <a:pt x="8682888" y="913130"/>
                  </a:lnTo>
                  <a:lnTo>
                    <a:pt x="8718563" y="886460"/>
                  </a:lnTo>
                  <a:lnTo>
                    <a:pt x="8752167" y="857250"/>
                  </a:lnTo>
                  <a:lnTo>
                    <a:pt x="8783536" y="825500"/>
                  </a:lnTo>
                  <a:lnTo>
                    <a:pt x="8812568" y="792480"/>
                  </a:lnTo>
                  <a:lnTo>
                    <a:pt x="8839111" y="755650"/>
                  </a:lnTo>
                  <a:lnTo>
                    <a:pt x="8863038" y="717550"/>
                  </a:lnTo>
                  <a:lnTo>
                    <a:pt x="8884209" y="678180"/>
                  </a:lnTo>
                  <a:lnTo>
                    <a:pt x="8902497" y="637540"/>
                  </a:lnTo>
                  <a:lnTo>
                    <a:pt x="8917749" y="594360"/>
                  </a:lnTo>
                  <a:lnTo>
                    <a:pt x="8929853" y="549910"/>
                  </a:lnTo>
                  <a:lnTo>
                    <a:pt x="8938666" y="504190"/>
                  </a:lnTo>
                  <a:lnTo>
                    <a:pt x="8944051" y="457200"/>
                  </a:lnTo>
                  <a:lnTo>
                    <a:pt x="8944242" y="452120"/>
                  </a:lnTo>
                  <a:lnTo>
                    <a:pt x="8944292" y="450850"/>
                  </a:lnTo>
                  <a:lnTo>
                    <a:pt x="8944394" y="448310"/>
                  </a:lnTo>
                  <a:lnTo>
                    <a:pt x="8945829" y="411480"/>
                  </a:lnTo>
                  <a:lnTo>
                    <a:pt x="8945880" y="0"/>
                  </a:lnTo>
                  <a:close/>
                </a:path>
                <a:path extrusionOk="0" h="1130300" w="9054465">
                  <a:moveTo>
                    <a:pt x="9054173" y="0"/>
                  </a:moveTo>
                  <a:lnTo>
                    <a:pt x="9034361" y="0"/>
                  </a:lnTo>
                  <a:lnTo>
                    <a:pt x="9034272" y="414020"/>
                  </a:lnTo>
                  <a:lnTo>
                    <a:pt x="9032748" y="459740"/>
                  </a:lnTo>
                  <a:lnTo>
                    <a:pt x="9027985" y="506730"/>
                  </a:lnTo>
                  <a:lnTo>
                    <a:pt x="9020175" y="552450"/>
                  </a:lnTo>
                  <a:lnTo>
                    <a:pt x="9009405" y="596900"/>
                  </a:lnTo>
                  <a:lnTo>
                    <a:pt x="8995816" y="641350"/>
                  </a:lnTo>
                  <a:lnTo>
                    <a:pt x="8979484" y="683260"/>
                  </a:lnTo>
                  <a:lnTo>
                    <a:pt x="8960510" y="725170"/>
                  </a:lnTo>
                  <a:lnTo>
                    <a:pt x="8939022" y="764540"/>
                  </a:lnTo>
                  <a:lnTo>
                    <a:pt x="8915121" y="802640"/>
                  </a:lnTo>
                  <a:lnTo>
                    <a:pt x="8888895" y="838200"/>
                  </a:lnTo>
                  <a:lnTo>
                    <a:pt x="8860447" y="873760"/>
                  </a:lnTo>
                  <a:lnTo>
                    <a:pt x="8829904" y="905510"/>
                  </a:lnTo>
                  <a:lnTo>
                    <a:pt x="8797366" y="935990"/>
                  </a:lnTo>
                  <a:lnTo>
                    <a:pt x="8762911" y="965200"/>
                  </a:lnTo>
                  <a:lnTo>
                    <a:pt x="8726678" y="991870"/>
                  </a:lnTo>
                  <a:lnTo>
                    <a:pt x="8688756" y="1014730"/>
                  </a:lnTo>
                  <a:lnTo>
                    <a:pt x="8649246" y="1036320"/>
                  </a:lnTo>
                  <a:lnTo>
                    <a:pt x="8608250" y="1055370"/>
                  </a:lnTo>
                  <a:lnTo>
                    <a:pt x="8565896" y="1071880"/>
                  </a:lnTo>
                  <a:lnTo>
                    <a:pt x="8522259" y="1085850"/>
                  </a:lnTo>
                  <a:lnTo>
                    <a:pt x="8477466" y="1096010"/>
                  </a:lnTo>
                  <a:lnTo>
                    <a:pt x="8431606" y="1103630"/>
                  </a:lnTo>
                  <a:lnTo>
                    <a:pt x="8384794" y="1108710"/>
                  </a:lnTo>
                  <a:lnTo>
                    <a:pt x="8337131" y="1111250"/>
                  </a:lnTo>
                  <a:lnTo>
                    <a:pt x="8289645" y="1108710"/>
                  </a:lnTo>
                  <a:lnTo>
                    <a:pt x="8243011" y="1103630"/>
                  </a:lnTo>
                  <a:lnTo>
                    <a:pt x="8197304" y="1096010"/>
                  </a:lnTo>
                  <a:lnTo>
                    <a:pt x="8152651" y="1085850"/>
                  </a:lnTo>
                  <a:lnTo>
                    <a:pt x="8109153" y="1071880"/>
                  </a:lnTo>
                  <a:lnTo>
                    <a:pt x="8066900" y="1055370"/>
                  </a:lnTo>
                  <a:lnTo>
                    <a:pt x="8026019" y="1036320"/>
                  </a:lnTo>
                  <a:lnTo>
                    <a:pt x="7986611" y="1014730"/>
                  </a:lnTo>
                  <a:lnTo>
                    <a:pt x="7948765" y="991870"/>
                  </a:lnTo>
                  <a:lnTo>
                    <a:pt x="7912608" y="965200"/>
                  </a:lnTo>
                  <a:lnTo>
                    <a:pt x="7878229" y="935990"/>
                  </a:lnTo>
                  <a:lnTo>
                    <a:pt x="7845742" y="905510"/>
                  </a:lnTo>
                  <a:lnTo>
                    <a:pt x="7815237" y="873760"/>
                  </a:lnTo>
                  <a:lnTo>
                    <a:pt x="7786840" y="838200"/>
                  </a:lnTo>
                  <a:lnTo>
                    <a:pt x="7760652" y="802640"/>
                  </a:lnTo>
                  <a:lnTo>
                    <a:pt x="7736776" y="764540"/>
                  </a:lnTo>
                  <a:lnTo>
                    <a:pt x="7715313" y="725170"/>
                  </a:lnTo>
                  <a:lnTo>
                    <a:pt x="7696365" y="683260"/>
                  </a:lnTo>
                  <a:lnTo>
                    <a:pt x="7680045" y="641350"/>
                  </a:lnTo>
                  <a:lnTo>
                    <a:pt x="7666456" y="596900"/>
                  </a:lnTo>
                  <a:lnTo>
                    <a:pt x="7655700" y="552450"/>
                  </a:lnTo>
                  <a:lnTo>
                    <a:pt x="7647889" y="506730"/>
                  </a:lnTo>
                  <a:lnTo>
                    <a:pt x="7643127" y="459740"/>
                  </a:lnTo>
                  <a:lnTo>
                    <a:pt x="7643050" y="457200"/>
                  </a:lnTo>
                  <a:lnTo>
                    <a:pt x="7642961" y="454660"/>
                  </a:lnTo>
                  <a:lnTo>
                    <a:pt x="7642873" y="452120"/>
                  </a:lnTo>
                  <a:lnTo>
                    <a:pt x="7642834" y="450850"/>
                  </a:lnTo>
                  <a:lnTo>
                    <a:pt x="7642746" y="448310"/>
                  </a:lnTo>
                  <a:lnTo>
                    <a:pt x="7641603" y="414020"/>
                  </a:lnTo>
                  <a:lnTo>
                    <a:pt x="7641526" y="0"/>
                  </a:lnTo>
                  <a:lnTo>
                    <a:pt x="7623048" y="0"/>
                  </a:lnTo>
                  <a:lnTo>
                    <a:pt x="7623162" y="459740"/>
                  </a:lnTo>
                  <a:lnTo>
                    <a:pt x="7623289" y="461010"/>
                  </a:lnTo>
                  <a:lnTo>
                    <a:pt x="7627671" y="505460"/>
                  </a:lnTo>
                  <a:lnTo>
                    <a:pt x="7635087" y="551180"/>
                  </a:lnTo>
                  <a:lnTo>
                    <a:pt x="7645311" y="595630"/>
                  </a:lnTo>
                  <a:lnTo>
                    <a:pt x="7658240" y="638810"/>
                  </a:lnTo>
                  <a:lnTo>
                    <a:pt x="7673784" y="680720"/>
                  </a:lnTo>
                  <a:lnTo>
                    <a:pt x="7691844" y="721360"/>
                  </a:lnTo>
                  <a:lnTo>
                    <a:pt x="7712316" y="760730"/>
                  </a:lnTo>
                  <a:lnTo>
                    <a:pt x="7735113" y="798830"/>
                  </a:lnTo>
                  <a:lnTo>
                    <a:pt x="7760132" y="835660"/>
                  </a:lnTo>
                  <a:lnTo>
                    <a:pt x="7787272" y="871220"/>
                  </a:lnTo>
                  <a:lnTo>
                    <a:pt x="7816456" y="904240"/>
                  </a:lnTo>
                  <a:lnTo>
                    <a:pt x="7847584" y="934720"/>
                  </a:lnTo>
                  <a:lnTo>
                    <a:pt x="7880540" y="963930"/>
                  </a:lnTo>
                  <a:lnTo>
                    <a:pt x="7915249" y="991870"/>
                  </a:lnTo>
                  <a:lnTo>
                    <a:pt x="7951597" y="1017270"/>
                  </a:lnTo>
                  <a:lnTo>
                    <a:pt x="7989506" y="1040130"/>
                  </a:lnTo>
                  <a:lnTo>
                    <a:pt x="8028876" y="1060450"/>
                  </a:lnTo>
                  <a:lnTo>
                    <a:pt x="8069593" y="1078230"/>
                  </a:lnTo>
                  <a:lnTo>
                    <a:pt x="8111591" y="1093470"/>
                  </a:lnTo>
                  <a:lnTo>
                    <a:pt x="8154746" y="1106170"/>
                  </a:lnTo>
                  <a:lnTo>
                    <a:pt x="8198967" y="1117600"/>
                  </a:lnTo>
                  <a:lnTo>
                    <a:pt x="8244179" y="1123950"/>
                  </a:lnTo>
                  <a:lnTo>
                    <a:pt x="8290268" y="1129030"/>
                  </a:lnTo>
                  <a:lnTo>
                    <a:pt x="8337131" y="1130300"/>
                  </a:lnTo>
                  <a:lnTo>
                    <a:pt x="8384172" y="1129030"/>
                  </a:lnTo>
                  <a:lnTo>
                    <a:pt x="8430425" y="1123950"/>
                  </a:lnTo>
                  <a:lnTo>
                    <a:pt x="8475777" y="1117600"/>
                  </a:lnTo>
                  <a:lnTo>
                    <a:pt x="8520138" y="1106170"/>
                  </a:lnTo>
                  <a:lnTo>
                    <a:pt x="8563419" y="1093470"/>
                  </a:lnTo>
                  <a:lnTo>
                    <a:pt x="8605520" y="1078230"/>
                  </a:lnTo>
                  <a:lnTo>
                    <a:pt x="8646350" y="1060450"/>
                  </a:lnTo>
                  <a:lnTo>
                    <a:pt x="8685797" y="1040130"/>
                  </a:lnTo>
                  <a:lnTo>
                    <a:pt x="8723782" y="1017270"/>
                  </a:lnTo>
                  <a:lnTo>
                    <a:pt x="8760206" y="991870"/>
                  </a:lnTo>
                  <a:lnTo>
                    <a:pt x="8794979" y="963930"/>
                  </a:lnTo>
                  <a:lnTo>
                    <a:pt x="8827999" y="934720"/>
                  </a:lnTo>
                  <a:lnTo>
                    <a:pt x="8859164" y="904240"/>
                  </a:lnTo>
                  <a:lnTo>
                    <a:pt x="8888387" y="871220"/>
                  </a:lnTo>
                  <a:lnTo>
                    <a:pt x="8915565" y="835660"/>
                  </a:lnTo>
                  <a:lnTo>
                    <a:pt x="8940609" y="798830"/>
                  </a:lnTo>
                  <a:lnTo>
                    <a:pt x="8963419" y="760730"/>
                  </a:lnTo>
                  <a:lnTo>
                    <a:pt x="8983916" y="721360"/>
                  </a:lnTo>
                  <a:lnTo>
                    <a:pt x="9001976" y="680720"/>
                  </a:lnTo>
                  <a:lnTo>
                    <a:pt x="9017533" y="638810"/>
                  </a:lnTo>
                  <a:lnTo>
                    <a:pt x="9030462" y="595630"/>
                  </a:lnTo>
                  <a:lnTo>
                    <a:pt x="9040698" y="551180"/>
                  </a:lnTo>
                  <a:lnTo>
                    <a:pt x="9048115" y="505460"/>
                  </a:lnTo>
                  <a:lnTo>
                    <a:pt x="9048242" y="504190"/>
                  </a:lnTo>
                  <a:lnTo>
                    <a:pt x="9048369" y="502920"/>
                  </a:lnTo>
                  <a:lnTo>
                    <a:pt x="9048483" y="501650"/>
                  </a:lnTo>
                  <a:lnTo>
                    <a:pt x="9052649" y="458470"/>
                  </a:lnTo>
                  <a:lnTo>
                    <a:pt x="9052725" y="455930"/>
                  </a:lnTo>
                  <a:lnTo>
                    <a:pt x="9052852" y="452120"/>
                  </a:lnTo>
                  <a:lnTo>
                    <a:pt x="9052979" y="448310"/>
                  </a:lnTo>
                  <a:lnTo>
                    <a:pt x="9054097" y="414020"/>
                  </a:lnTo>
                  <a:lnTo>
                    <a:pt x="90541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29" name="Google Shape;2129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98080" y="6199632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5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86" name="Google Shape;8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484" y="1082039"/>
              <a:ext cx="9995916" cy="56448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5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" name="Google Shape;8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5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" name="Google Shape;91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5"/>
          <p:cNvSpPr txBox="1"/>
          <p:nvPr/>
        </p:nvSpPr>
        <p:spPr>
          <a:xfrm>
            <a:off x="809625" y="3201625"/>
            <a:ext cx="94320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</a:rPr>
              <a:t>Name                                  	:    Harshitha Kalyanam</a:t>
            </a:r>
            <a:endParaRPr b="1" sz="2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</a:rPr>
              <a:t>Educational Background   	:    Pursuing BCA</a:t>
            </a:r>
            <a:endParaRPr b="1" sz="2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</a:rPr>
              <a:t>Year of Graduation            	:	2023–2026</a:t>
            </a:r>
            <a:endParaRPr b="1" sz="2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</a:rPr>
              <a:t>Batch                                   	: 	407</a:t>
            </a:r>
            <a:endParaRPr b="1"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-910" y="1056131"/>
            <a:ext cx="10059658" cy="5671185"/>
            <a:chOff x="-910" y="1056131"/>
            <a:chExt cx="10059658" cy="5671185"/>
          </a:xfrm>
        </p:grpSpPr>
        <p:pic>
          <p:nvPicPr>
            <p:cNvPr id="98" name="Google Shape;98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484" y="1082039"/>
              <a:ext cx="9995915" cy="5644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3992" y="1671827"/>
              <a:ext cx="4447029" cy="967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6"/>
            <p:cNvSpPr/>
            <p:nvPr/>
          </p:nvSpPr>
          <p:spPr>
            <a:xfrm>
              <a:off x="9421844" y="4771644"/>
              <a:ext cx="636904" cy="1684654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2" name="Google Shape;102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6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8511" y="3003803"/>
              <a:ext cx="7972041" cy="3154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24128" y="2979419"/>
              <a:ext cx="8020810" cy="3203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02995" y="3089624"/>
              <a:ext cx="210502" cy="154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6"/>
            <p:cNvSpPr/>
            <p:nvPr/>
          </p:nvSpPr>
          <p:spPr>
            <a:xfrm>
              <a:off x="1340929" y="3097244"/>
              <a:ext cx="23494" cy="146685"/>
            </a:xfrm>
            <a:custGeom>
              <a:rect b="b" l="l" r="r" t="t"/>
              <a:pathLst>
                <a:path extrusionOk="0" h="146685" w="23494">
                  <a:moveTo>
                    <a:pt x="19907" y="145065"/>
                  </a:moveTo>
                  <a:lnTo>
                    <a:pt x="3048" y="145065"/>
                  </a:lnTo>
                  <a:lnTo>
                    <a:pt x="3048" y="41243"/>
                  </a:lnTo>
                  <a:lnTo>
                    <a:pt x="19907" y="41243"/>
                  </a:lnTo>
                  <a:lnTo>
                    <a:pt x="19907" y="42767"/>
                  </a:lnTo>
                  <a:lnTo>
                    <a:pt x="21431" y="42767"/>
                  </a:lnTo>
                  <a:lnTo>
                    <a:pt x="21431" y="143541"/>
                  </a:lnTo>
                  <a:lnTo>
                    <a:pt x="19907" y="145065"/>
                  </a:lnTo>
                  <a:close/>
                </a:path>
                <a:path extrusionOk="0" h="146685" w="23494">
                  <a:moveTo>
                    <a:pt x="18383" y="146589"/>
                  </a:moveTo>
                  <a:lnTo>
                    <a:pt x="4572" y="146589"/>
                  </a:lnTo>
                  <a:lnTo>
                    <a:pt x="4572" y="145065"/>
                  </a:lnTo>
                  <a:lnTo>
                    <a:pt x="18383" y="145065"/>
                  </a:lnTo>
                  <a:lnTo>
                    <a:pt x="18383" y="146589"/>
                  </a:lnTo>
                  <a:close/>
                </a:path>
                <a:path extrusionOk="0" h="146685" w="23494">
                  <a:moveTo>
                    <a:pt x="18383" y="21336"/>
                  </a:moveTo>
                  <a:lnTo>
                    <a:pt x="4572" y="21336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8383" y="0"/>
                  </a:lnTo>
                  <a:lnTo>
                    <a:pt x="21431" y="3048"/>
                  </a:lnTo>
                  <a:lnTo>
                    <a:pt x="22955" y="6096"/>
                  </a:lnTo>
                  <a:lnTo>
                    <a:pt x="22955" y="15240"/>
                  </a:lnTo>
                  <a:lnTo>
                    <a:pt x="21431" y="18288"/>
                  </a:lnTo>
                  <a:lnTo>
                    <a:pt x="18383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Google Shape;108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88268" y="3136963"/>
              <a:ext cx="7019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36192" y="3136963"/>
              <a:ext cx="9153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652206" y="3097244"/>
              <a:ext cx="216598" cy="186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891665" y="3110960"/>
              <a:ext cx="262413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228849" y="3110960"/>
              <a:ext cx="753617" cy="172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054191" y="3136963"/>
              <a:ext cx="82391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211258" y="3089624"/>
              <a:ext cx="1369980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645342" y="3089624"/>
              <a:ext cx="1208246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925216" y="3089624"/>
              <a:ext cx="793337" cy="193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788753" y="3088100"/>
              <a:ext cx="167735" cy="157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6"/>
            <p:cNvSpPr/>
            <p:nvPr/>
          </p:nvSpPr>
          <p:spPr>
            <a:xfrm>
              <a:off x="6984015" y="3136963"/>
              <a:ext cx="58420" cy="107314"/>
            </a:xfrm>
            <a:custGeom>
              <a:rect b="b" l="l" r="r" t="t"/>
              <a:pathLst>
                <a:path extrusionOk="0" h="107314" w="58420">
                  <a:moveTo>
                    <a:pt x="38100" y="18288"/>
                  </a:moveTo>
                  <a:lnTo>
                    <a:pt x="16764" y="18288"/>
                  </a:lnTo>
                  <a:lnTo>
                    <a:pt x="22860" y="12192"/>
                  </a:lnTo>
                  <a:lnTo>
                    <a:pt x="24384" y="9144"/>
                  </a:lnTo>
                  <a:lnTo>
                    <a:pt x="28956" y="4572"/>
                  </a:lnTo>
                  <a:lnTo>
                    <a:pt x="32004" y="3048"/>
                  </a:lnTo>
                  <a:lnTo>
                    <a:pt x="35052" y="0"/>
                  </a:lnTo>
                  <a:lnTo>
                    <a:pt x="53340" y="0"/>
                  </a:lnTo>
                  <a:lnTo>
                    <a:pt x="54864" y="1524"/>
                  </a:lnTo>
                  <a:lnTo>
                    <a:pt x="56388" y="1524"/>
                  </a:lnTo>
                  <a:lnTo>
                    <a:pt x="57912" y="3048"/>
                  </a:lnTo>
                  <a:lnTo>
                    <a:pt x="57912" y="16764"/>
                  </a:lnTo>
                  <a:lnTo>
                    <a:pt x="39624" y="16764"/>
                  </a:lnTo>
                  <a:lnTo>
                    <a:pt x="38100" y="18288"/>
                  </a:lnTo>
                  <a:close/>
                </a:path>
                <a:path extrusionOk="0" h="107314" w="58420">
                  <a:moveTo>
                    <a:pt x="18288" y="105346"/>
                  </a:moveTo>
                  <a:lnTo>
                    <a:pt x="1524" y="105346"/>
                  </a:lnTo>
                  <a:lnTo>
                    <a:pt x="1524" y="103822"/>
                  </a:lnTo>
                  <a:lnTo>
                    <a:pt x="0" y="10382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5240" y="1524"/>
                  </a:lnTo>
                  <a:lnTo>
                    <a:pt x="16764" y="3048"/>
                  </a:lnTo>
                  <a:lnTo>
                    <a:pt x="16764" y="18288"/>
                  </a:lnTo>
                  <a:lnTo>
                    <a:pt x="35052" y="18288"/>
                  </a:lnTo>
                  <a:lnTo>
                    <a:pt x="30480" y="22860"/>
                  </a:lnTo>
                  <a:lnTo>
                    <a:pt x="27432" y="24384"/>
                  </a:lnTo>
                  <a:lnTo>
                    <a:pt x="24384" y="30480"/>
                  </a:lnTo>
                  <a:lnTo>
                    <a:pt x="21336" y="33528"/>
                  </a:lnTo>
                  <a:lnTo>
                    <a:pt x="18288" y="38195"/>
                  </a:lnTo>
                  <a:lnTo>
                    <a:pt x="18288" y="105346"/>
                  </a:lnTo>
                  <a:close/>
                </a:path>
                <a:path extrusionOk="0" h="107314" w="58420">
                  <a:moveTo>
                    <a:pt x="56388" y="19812"/>
                  </a:moveTo>
                  <a:lnTo>
                    <a:pt x="54864" y="19812"/>
                  </a:lnTo>
                  <a:lnTo>
                    <a:pt x="53340" y="18288"/>
                  </a:lnTo>
                  <a:lnTo>
                    <a:pt x="50292" y="18288"/>
                  </a:lnTo>
                  <a:lnTo>
                    <a:pt x="50292" y="16764"/>
                  </a:lnTo>
                  <a:lnTo>
                    <a:pt x="57912" y="16764"/>
                  </a:lnTo>
                  <a:lnTo>
                    <a:pt x="57912" y="18288"/>
                  </a:lnTo>
                  <a:lnTo>
                    <a:pt x="56388" y="19812"/>
                  </a:lnTo>
                  <a:close/>
                </a:path>
                <a:path extrusionOk="0" h="107314" w="58420">
                  <a:moveTo>
                    <a:pt x="16764" y="106870"/>
                  </a:moveTo>
                  <a:lnTo>
                    <a:pt x="3048" y="106870"/>
                  </a:lnTo>
                  <a:lnTo>
                    <a:pt x="3048" y="105346"/>
                  </a:lnTo>
                  <a:lnTo>
                    <a:pt x="16764" y="105346"/>
                  </a:lnTo>
                  <a:lnTo>
                    <a:pt x="16764" y="1068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1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102982" y="3136963"/>
              <a:ext cx="82391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267765" y="3136963"/>
              <a:ext cx="14639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444740" y="3138487"/>
              <a:ext cx="85344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557611" y="3136963"/>
              <a:ext cx="70199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6"/>
            <p:cNvSpPr/>
            <p:nvPr/>
          </p:nvSpPr>
          <p:spPr>
            <a:xfrm>
              <a:off x="7652194" y="3097244"/>
              <a:ext cx="22859" cy="146685"/>
            </a:xfrm>
            <a:custGeom>
              <a:rect b="b" l="l" r="r" t="t"/>
              <a:pathLst>
                <a:path extrusionOk="0" h="146685" w="22859">
                  <a:moveTo>
                    <a:pt x="19812" y="145065"/>
                  </a:moveTo>
                  <a:lnTo>
                    <a:pt x="3048" y="145065"/>
                  </a:lnTo>
                  <a:lnTo>
                    <a:pt x="3048" y="41243"/>
                  </a:lnTo>
                  <a:lnTo>
                    <a:pt x="19812" y="41243"/>
                  </a:lnTo>
                  <a:lnTo>
                    <a:pt x="19812" y="42767"/>
                  </a:lnTo>
                  <a:lnTo>
                    <a:pt x="21336" y="42767"/>
                  </a:lnTo>
                  <a:lnTo>
                    <a:pt x="21336" y="143541"/>
                  </a:lnTo>
                  <a:lnTo>
                    <a:pt x="19812" y="143541"/>
                  </a:lnTo>
                  <a:lnTo>
                    <a:pt x="19812" y="145065"/>
                  </a:lnTo>
                  <a:close/>
                </a:path>
                <a:path extrusionOk="0" h="146685" w="22859">
                  <a:moveTo>
                    <a:pt x="18288" y="146589"/>
                  </a:moveTo>
                  <a:lnTo>
                    <a:pt x="4572" y="146589"/>
                  </a:lnTo>
                  <a:lnTo>
                    <a:pt x="4572" y="145065"/>
                  </a:lnTo>
                  <a:lnTo>
                    <a:pt x="18288" y="145065"/>
                  </a:lnTo>
                  <a:lnTo>
                    <a:pt x="18288" y="146589"/>
                  </a:lnTo>
                  <a:close/>
                </a:path>
                <a:path extrusionOk="0" h="146685" w="22859">
                  <a:moveTo>
                    <a:pt x="18288" y="21336"/>
                  </a:moveTo>
                  <a:lnTo>
                    <a:pt x="4572" y="21336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2860" y="6096"/>
                  </a:lnTo>
                  <a:lnTo>
                    <a:pt x="22860" y="15240"/>
                  </a:lnTo>
                  <a:lnTo>
                    <a:pt x="21336" y="18288"/>
                  </a:lnTo>
                  <a:lnTo>
                    <a:pt x="18288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" name="Google Shape;124;p16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694866" y="3136963"/>
              <a:ext cx="7781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7839836" y="3110960"/>
              <a:ext cx="257841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126634" y="3136963"/>
              <a:ext cx="157162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6"/>
            <p:cNvSpPr/>
            <p:nvPr/>
          </p:nvSpPr>
          <p:spPr>
            <a:xfrm>
              <a:off x="8309705" y="3217830"/>
              <a:ext cx="22859" cy="26035"/>
            </a:xfrm>
            <a:custGeom>
              <a:rect b="b" l="l" r="r" t="t"/>
              <a:pathLst>
                <a:path extrusionOk="0" h="26035" w="22859">
                  <a:moveTo>
                    <a:pt x="18287" y="26003"/>
                  </a:moveTo>
                  <a:lnTo>
                    <a:pt x="3047" y="26003"/>
                  </a:lnTo>
                  <a:lnTo>
                    <a:pt x="1523" y="24479"/>
                  </a:lnTo>
                  <a:lnTo>
                    <a:pt x="0" y="21431"/>
                  </a:lnTo>
                  <a:lnTo>
                    <a:pt x="0" y="4667"/>
                  </a:lnTo>
                  <a:lnTo>
                    <a:pt x="1523" y="3047"/>
                  </a:lnTo>
                  <a:lnTo>
                    <a:pt x="3047" y="1523"/>
                  </a:lnTo>
                  <a:lnTo>
                    <a:pt x="7619" y="0"/>
                  </a:lnTo>
                  <a:lnTo>
                    <a:pt x="15239" y="0"/>
                  </a:lnTo>
                  <a:lnTo>
                    <a:pt x="18287" y="1523"/>
                  </a:lnTo>
                  <a:lnTo>
                    <a:pt x="19811" y="3047"/>
                  </a:lnTo>
                  <a:lnTo>
                    <a:pt x="22859" y="4667"/>
                  </a:lnTo>
                  <a:lnTo>
                    <a:pt x="22859" y="13811"/>
                  </a:lnTo>
                  <a:lnTo>
                    <a:pt x="22859" y="21431"/>
                  </a:lnTo>
                  <a:lnTo>
                    <a:pt x="18287" y="260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" name="Google Shape;128;p1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421052" y="3099815"/>
              <a:ext cx="102203" cy="145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110614" y="3404139"/>
              <a:ext cx="40119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537715" y="3404139"/>
              <a:ext cx="135826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740693" y="3358324"/>
              <a:ext cx="773430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588895" y="3364420"/>
              <a:ext cx="662082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6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322700" y="3404139"/>
              <a:ext cx="80772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434048" y="3404139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548443" y="3358324"/>
              <a:ext cx="90011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722370" y="3404139"/>
              <a:ext cx="1570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6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905440" y="3358102"/>
              <a:ext cx="958024" cy="192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4936712" y="3358324"/>
              <a:ext cx="651414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662898" y="3379755"/>
              <a:ext cx="172307" cy="132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916072" y="3404139"/>
              <a:ext cx="698753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691121" y="3404139"/>
              <a:ext cx="14792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869524" y="3405663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982491" y="3404139"/>
              <a:ext cx="70104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6"/>
            <p:cNvSpPr/>
            <p:nvPr/>
          </p:nvSpPr>
          <p:spPr>
            <a:xfrm>
              <a:off x="7072407" y="3364420"/>
              <a:ext cx="21590" cy="148589"/>
            </a:xfrm>
            <a:custGeom>
              <a:rect b="b" l="l" r="r" t="t"/>
              <a:pathLst>
                <a:path extrusionOk="0" h="148589" w="21590">
                  <a:moveTo>
                    <a:pt x="18383" y="42767"/>
                  </a:moveTo>
                  <a:lnTo>
                    <a:pt x="3048" y="42767"/>
                  </a:lnTo>
                  <a:lnTo>
                    <a:pt x="4572" y="41243"/>
                  </a:lnTo>
                  <a:lnTo>
                    <a:pt x="16764" y="41243"/>
                  </a:lnTo>
                  <a:lnTo>
                    <a:pt x="18383" y="42767"/>
                  </a:lnTo>
                  <a:close/>
                </a:path>
                <a:path extrusionOk="0" h="148589" w="21590">
                  <a:moveTo>
                    <a:pt x="19907" y="146589"/>
                  </a:moveTo>
                  <a:lnTo>
                    <a:pt x="3048" y="146589"/>
                  </a:lnTo>
                  <a:lnTo>
                    <a:pt x="1524" y="145065"/>
                  </a:lnTo>
                  <a:lnTo>
                    <a:pt x="1524" y="42767"/>
                  </a:lnTo>
                  <a:lnTo>
                    <a:pt x="19907" y="42767"/>
                  </a:lnTo>
                  <a:lnTo>
                    <a:pt x="19907" y="146589"/>
                  </a:lnTo>
                  <a:close/>
                </a:path>
                <a:path extrusionOk="0" h="148589" w="21590">
                  <a:moveTo>
                    <a:pt x="12192" y="148113"/>
                  </a:moveTo>
                  <a:lnTo>
                    <a:pt x="7620" y="148113"/>
                  </a:lnTo>
                  <a:lnTo>
                    <a:pt x="6096" y="146589"/>
                  </a:lnTo>
                  <a:lnTo>
                    <a:pt x="13716" y="146589"/>
                  </a:lnTo>
                  <a:lnTo>
                    <a:pt x="12192" y="148113"/>
                  </a:lnTo>
                  <a:close/>
                </a:path>
                <a:path extrusionOk="0" h="148589" w="21590">
                  <a:moveTo>
                    <a:pt x="15240" y="22955"/>
                  </a:moveTo>
                  <a:lnTo>
                    <a:pt x="6096" y="22955"/>
                  </a:lnTo>
                  <a:lnTo>
                    <a:pt x="3048" y="21431"/>
                  </a:lnTo>
                  <a:lnTo>
                    <a:pt x="0" y="18383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8383" y="1524"/>
                  </a:lnTo>
                  <a:lnTo>
                    <a:pt x="21431" y="4572"/>
                  </a:lnTo>
                  <a:lnTo>
                    <a:pt x="21431" y="18383"/>
                  </a:lnTo>
                  <a:lnTo>
                    <a:pt x="18383" y="21431"/>
                  </a:lnTo>
                  <a:lnTo>
                    <a:pt x="15240" y="22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5" name="Google Shape;145;p1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7119747" y="3404139"/>
              <a:ext cx="77819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6"/>
            <p:cNvSpPr/>
            <p:nvPr/>
          </p:nvSpPr>
          <p:spPr>
            <a:xfrm>
              <a:off x="7270813" y="3364420"/>
              <a:ext cx="22859" cy="148589"/>
            </a:xfrm>
            <a:custGeom>
              <a:rect b="b" l="l" r="r" t="t"/>
              <a:pathLst>
                <a:path extrusionOk="0" h="148589" w="22859">
                  <a:moveTo>
                    <a:pt x="18288" y="42767"/>
                  </a:moveTo>
                  <a:lnTo>
                    <a:pt x="4572" y="42767"/>
                  </a:lnTo>
                  <a:lnTo>
                    <a:pt x="4572" y="41243"/>
                  </a:lnTo>
                  <a:lnTo>
                    <a:pt x="18288" y="41243"/>
                  </a:lnTo>
                  <a:lnTo>
                    <a:pt x="18288" y="42767"/>
                  </a:lnTo>
                  <a:close/>
                </a:path>
                <a:path extrusionOk="0" h="148589" w="22859">
                  <a:moveTo>
                    <a:pt x="19812" y="146589"/>
                  </a:moveTo>
                  <a:lnTo>
                    <a:pt x="3048" y="146589"/>
                  </a:lnTo>
                  <a:lnTo>
                    <a:pt x="3048" y="42767"/>
                  </a:lnTo>
                  <a:lnTo>
                    <a:pt x="19812" y="42767"/>
                  </a:lnTo>
                  <a:lnTo>
                    <a:pt x="19812" y="44291"/>
                  </a:lnTo>
                  <a:lnTo>
                    <a:pt x="21336" y="44291"/>
                  </a:lnTo>
                  <a:lnTo>
                    <a:pt x="21336" y="145065"/>
                  </a:lnTo>
                  <a:lnTo>
                    <a:pt x="19812" y="145065"/>
                  </a:lnTo>
                  <a:lnTo>
                    <a:pt x="19812" y="146589"/>
                  </a:lnTo>
                  <a:close/>
                </a:path>
                <a:path extrusionOk="0" h="148589" w="22859">
                  <a:moveTo>
                    <a:pt x="13716" y="148113"/>
                  </a:moveTo>
                  <a:lnTo>
                    <a:pt x="7620" y="148113"/>
                  </a:lnTo>
                  <a:lnTo>
                    <a:pt x="7620" y="146589"/>
                  </a:lnTo>
                  <a:lnTo>
                    <a:pt x="15240" y="146589"/>
                  </a:lnTo>
                  <a:lnTo>
                    <a:pt x="13716" y="148113"/>
                  </a:lnTo>
                  <a:close/>
                </a:path>
                <a:path extrusionOk="0" h="148589" w="22859">
                  <a:moveTo>
                    <a:pt x="15240" y="22955"/>
                  </a:moveTo>
                  <a:lnTo>
                    <a:pt x="7620" y="22955"/>
                  </a:lnTo>
                  <a:lnTo>
                    <a:pt x="4572" y="21431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1336" y="4572"/>
                  </a:lnTo>
                  <a:lnTo>
                    <a:pt x="22860" y="7620"/>
                  </a:lnTo>
                  <a:lnTo>
                    <a:pt x="22860" y="15335"/>
                  </a:lnTo>
                  <a:lnTo>
                    <a:pt x="21336" y="18383"/>
                  </a:lnTo>
                  <a:lnTo>
                    <a:pt x="18288" y="21431"/>
                  </a:lnTo>
                  <a:lnTo>
                    <a:pt x="15240" y="22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" name="Google Shape;147;p16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325677" y="3404139"/>
              <a:ext cx="29441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7646098" y="3404139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7752873" y="3379755"/>
              <a:ext cx="173926" cy="132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954232" y="3404139"/>
              <a:ext cx="186118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6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218169" y="3404139"/>
              <a:ext cx="166306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6"/>
            <p:cNvSpPr/>
            <p:nvPr/>
          </p:nvSpPr>
          <p:spPr>
            <a:xfrm>
              <a:off x="8421040" y="3358336"/>
              <a:ext cx="17145" cy="154304"/>
            </a:xfrm>
            <a:custGeom>
              <a:rect b="b" l="l" r="r" t="t"/>
              <a:pathLst>
                <a:path extrusionOk="0" h="154304" w="17145">
                  <a:moveTo>
                    <a:pt x="16764" y="0"/>
                  </a:moveTo>
                  <a:lnTo>
                    <a:pt x="0" y="0"/>
                  </a:lnTo>
                  <a:lnTo>
                    <a:pt x="0" y="152679"/>
                  </a:lnTo>
                  <a:lnTo>
                    <a:pt x="4572" y="152679"/>
                  </a:lnTo>
                  <a:lnTo>
                    <a:pt x="4572" y="154203"/>
                  </a:lnTo>
                  <a:lnTo>
                    <a:pt x="10668" y="154203"/>
                  </a:lnTo>
                  <a:lnTo>
                    <a:pt x="12192" y="152679"/>
                  </a:lnTo>
                  <a:lnTo>
                    <a:pt x="16764" y="152679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" name="Google Shape;153;p16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465248" y="3404139"/>
              <a:ext cx="225838" cy="138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110614" y="3646932"/>
              <a:ext cx="970216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6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2158650" y="3625500"/>
              <a:ext cx="1011459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360800" y="3672839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249453" y="3672839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6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475196" y="3625500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6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649122" y="3625500"/>
              <a:ext cx="753618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6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4474464" y="3625500"/>
              <a:ext cx="716947" cy="193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5263133" y="3625500"/>
              <a:ext cx="204406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6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5496591" y="3672840"/>
              <a:ext cx="91535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6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5658231" y="3625500"/>
              <a:ext cx="80400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6"/>
            <p:cNvSpPr/>
            <p:nvPr/>
          </p:nvSpPr>
          <p:spPr>
            <a:xfrm>
              <a:off x="6538531" y="3633120"/>
              <a:ext cx="21590" cy="146685"/>
            </a:xfrm>
            <a:custGeom>
              <a:rect b="b" l="l" r="r" t="t"/>
              <a:pathLst>
                <a:path extrusionOk="0" h="146685" w="21590">
                  <a:moveTo>
                    <a:pt x="19812" y="145065"/>
                  </a:moveTo>
                  <a:lnTo>
                    <a:pt x="1524" y="145065"/>
                  </a:lnTo>
                  <a:lnTo>
                    <a:pt x="1524" y="42767"/>
                  </a:lnTo>
                  <a:lnTo>
                    <a:pt x="3048" y="41243"/>
                  </a:lnTo>
                  <a:lnTo>
                    <a:pt x="18288" y="41243"/>
                  </a:lnTo>
                  <a:lnTo>
                    <a:pt x="18288" y="42767"/>
                  </a:lnTo>
                  <a:lnTo>
                    <a:pt x="19812" y="42767"/>
                  </a:lnTo>
                  <a:lnTo>
                    <a:pt x="19812" y="145065"/>
                  </a:lnTo>
                  <a:close/>
                </a:path>
                <a:path extrusionOk="0" h="146685" w="21590">
                  <a:moveTo>
                    <a:pt x="16764" y="146589"/>
                  </a:moveTo>
                  <a:lnTo>
                    <a:pt x="4572" y="146589"/>
                  </a:lnTo>
                  <a:lnTo>
                    <a:pt x="3048" y="145065"/>
                  </a:lnTo>
                  <a:lnTo>
                    <a:pt x="18288" y="145065"/>
                  </a:lnTo>
                  <a:lnTo>
                    <a:pt x="16764" y="146589"/>
                  </a:lnTo>
                  <a:close/>
                </a:path>
                <a:path extrusionOk="0" h="146685" w="21590">
                  <a:moveTo>
                    <a:pt x="18288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143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19812" y="1524"/>
                  </a:lnTo>
                  <a:lnTo>
                    <a:pt x="21336" y="3143"/>
                  </a:lnTo>
                  <a:lnTo>
                    <a:pt x="21336" y="16859"/>
                  </a:lnTo>
                  <a:lnTo>
                    <a:pt x="19812" y="19907"/>
                  </a:lnTo>
                  <a:lnTo>
                    <a:pt x="18288" y="214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16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6591871" y="3672839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6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6701790" y="3672839"/>
              <a:ext cx="77724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6"/>
            <p:cNvSpPr/>
            <p:nvPr/>
          </p:nvSpPr>
          <p:spPr>
            <a:xfrm>
              <a:off x="6802463" y="3625506"/>
              <a:ext cx="18415" cy="154304"/>
            </a:xfrm>
            <a:custGeom>
              <a:rect b="b" l="l" r="r" t="t"/>
              <a:pathLst>
                <a:path extrusionOk="0" h="154304" w="18415">
                  <a:moveTo>
                    <a:pt x="18288" y="1524"/>
                  </a:moveTo>
                  <a:lnTo>
                    <a:pt x="16764" y="1524"/>
                  </a:lnTo>
                  <a:lnTo>
                    <a:pt x="1524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52692"/>
                  </a:lnTo>
                  <a:lnTo>
                    <a:pt x="1524" y="152692"/>
                  </a:lnTo>
                  <a:lnTo>
                    <a:pt x="3048" y="154216"/>
                  </a:lnTo>
                  <a:lnTo>
                    <a:pt x="15240" y="154216"/>
                  </a:lnTo>
                  <a:lnTo>
                    <a:pt x="16764" y="152692"/>
                  </a:lnTo>
                  <a:lnTo>
                    <a:pt x="18288" y="152692"/>
                  </a:lnTo>
                  <a:lnTo>
                    <a:pt x="18288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" name="Google Shape;168;p16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6854285" y="3674363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6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6968679" y="3625500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6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7083170" y="3672839"/>
              <a:ext cx="180022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6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7328725" y="3646932"/>
              <a:ext cx="161734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7519416" y="3625500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7640002" y="3623976"/>
              <a:ext cx="1238726" cy="195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6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1118234" y="3944683"/>
              <a:ext cx="146494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6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1289113" y="3944683"/>
              <a:ext cx="9153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6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1400460" y="3898868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6"/>
            <p:cNvSpPr/>
            <p:nvPr/>
          </p:nvSpPr>
          <p:spPr>
            <a:xfrm>
              <a:off x="1524000" y="3906488"/>
              <a:ext cx="23494" cy="146685"/>
            </a:xfrm>
            <a:custGeom>
              <a:rect b="b" l="l" r="r" t="t"/>
              <a:pathLst>
                <a:path extrusionOk="0" h="146685" w="23494">
                  <a:moveTo>
                    <a:pt x="18288" y="146589"/>
                  </a:moveTo>
                  <a:lnTo>
                    <a:pt x="4572" y="146589"/>
                  </a:lnTo>
                  <a:lnTo>
                    <a:pt x="4572" y="145065"/>
                  </a:lnTo>
                  <a:lnTo>
                    <a:pt x="3048" y="145065"/>
                  </a:lnTo>
                  <a:lnTo>
                    <a:pt x="3048" y="42767"/>
                  </a:lnTo>
                  <a:lnTo>
                    <a:pt x="4572" y="41243"/>
                  </a:lnTo>
                  <a:lnTo>
                    <a:pt x="19812" y="41243"/>
                  </a:lnTo>
                  <a:lnTo>
                    <a:pt x="19812" y="42767"/>
                  </a:lnTo>
                  <a:lnTo>
                    <a:pt x="21431" y="42767"/>
                  </a:lnTo>
                  <a:lnTo>
                    <a:pt x="21431" y="143541"/>
                  </a:lnTo>
                  <a:lnTo>
                    <a:pt x="19812" y="145065"/>
                  </a:lnTo>
                  <a:lnTo>
                    <a:pt x="18288" y="146589"/>
                  </a:lnTo>
                  <a:close/>
                </a:path>
                <a:path extrusionOk="0" h="146685" w="23494">
                  <a:moveTo>
                    <a:pt x="18288" y="21336"/>
                  </a:moveTo>
                  <a:lnTo>
                    <a:pt x="4572" y="21336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431" y="1524"/>
                  </a:lnTo>
                  <a:lnTo>
                    <a:pt x="22955" y="3048"/>
                  </a:lnTo>
                  <a:lnTo>
                    <a:pt x="22955" y="16764"/>
                  </a:lnTo>
                  <a:lnTo>
                    <a:pt x="21431" y="18288"/>
                  </a:lnTo>
                  <a:lnTo>
                    <a:pt x="18288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8" name="Google Shape;178;p16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1571339" y="3944683"/>
              <a:ext cx="8239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6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1722310" y="3920204"/>
              <a:ext cx="169354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6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1914524" y="3944683"/>
              <a:ext cx="338708" cy="148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6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2326481" y="3906488"/>
              <a:ext cx="591883" cy="178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6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2991612" y="3944683"/>
              <a:ext cx="82391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6"/>
            <p:cNvSpPr/>
            <p:nvPr/>
          </p:nvSpPr>
          <p:spPr>
            <a:xfrm>
              <a:off x="3109049" y="3898874"/>
              <a:ext cx="18414" cy="154304"/>
            </a:xfrm>
            <a:custGeom>
              <a:rect b="b" l="l" r="r" t="t"/>
              <a:pathLst>
                <a:path extrusionOk="0" h="154304" w="18414">
                  <a:moveTo>
                    <a:pt x="15240" y="152692"/>
                  </a:moveTo>
                  <a:lnTo>
                    <a:pt x="1524" y="152692"/>
                  </a:lnTo>
                  <a:lnTo>
                    <a:pt x="1524" y="154216"/>
                  </a:lnTo>
                  <a:lnTo>
                    <a:pt x="15240" y="154216"/>
                  </a:lnTo>
                  <a:lnTo>
                    <a:pt x="15240" y="152692"/>
                  </a:lnTo>
                  <a:close/>
                </a:path>
                <a:path extrusionOk="0" h="154304" w="18414">
                  <a:moveTo>
                    <a:pt x="18288" y="2578"/>
                  </a:moveTo>
                  <a:lnTo>
                    <a:pt x="16764" y="2578"/>
                  </a:lnTo>
                  <a:lnTo>
                    <a:pt x="16764" y="1308"/>
                  </a:lnTo>
                  <a:lnTo>
                    <a:pt x="15240" y="1308"/>
                  </a:lnTo>
                  <a:lnTo>
                    <a:pt x="15240" y="0"/>
                  </a:lnTo>
                  <a:lnTo>
                    <a:pt x="1524" y="0"/>
                  </a:lnTo>
                  <a:lnTo>
                    <a:pt x="1524" y="1308"/>
                  </a:lnTo>
                  <a:lnTo>
                    <a:pt x="0" y="1308"/>
                  </a:lnTo>
                  <a:lnTo>
                    <a:pt x="0" y="2578"/>
                  </a:lnTo>
                  <a:lnTo>
                    <a:pt x="0" y="151168"/>
                  </a:lnTo>
                  <a:lnTo>
                    <a:pt x="0" y="152438"/>
                  </a:lnTo>
                  <a:lnTo>
                    <a:pt x="16764" y="152438"/>
                  </a:lnTo>
                  <a:lnTo>
                    <a:pt x="16764" y="151168"/>
                  </a:lnTo>
                  <a:lnTo>
                    <a:pt x="18288" y="151168"/>
                  </a:lnTo>
                  <a:lnTo>
                    <a:pt x="18288" y="25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4" name="Google Shape;184;p16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3160966" y="3898868"/>
              <a:ext cx="90011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6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3275361" y="3947731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6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3397377" y="3944683"/>
              <a:ext cx="146494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6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3566731" y="3944683"/>
              <a:ext cx="115919" cy="140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6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3755897" y="3920204"/>
              <a:ext cx="64103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6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3841337" y="3944683"/>
              <a:ext cx="148018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6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4013739" y="3946207"/>
              <a:ext cx="7781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6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4114418" y="3898868"/>
              <a:ext cx="213550" cy="18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6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4401216" y="3920204"/>
              <a:ext cx="973264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6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5449252" y="3944683"/>
              <a:ext cx="9001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6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5565171" y="3944683"/>
              <a:ext cx="148018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6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5743670" y="3944683"/>
              <a:ext cx="91535" cy="148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16"/>
            <p:cNvSpPr/>
            <p:nvPr/>
          </p:nvSpPr>
          <p:spPr>
            <a:xfrm>
              <a:off x="5864250" y="3898912"/>
              <a:ext cx="601345" cy="194310"/>
            </a:xfrm>
            <a:custGeom>
              <a:rect b="b" l="l" r="r" t="t"/>
              <a:pathLst>
                <a:path extrusionOk="0" h="194310" w="601345">
                  <a:moveTo>
                    <a:pt x="18288" y="2540"/>
                  </a:moveTo>
                  <a:lnTo>
                    <a:pt x="17183" y="2540"/>
                  </a:lnTo>
                  <a:lnTo>
                    <a:pt x="17183" y="1270"/>
                  </a:lnTo>
                  <a:lnTo>
                    <a:pt x="15913" y="1270"/>
                  </a:lnTo>
                  <a:lnTo>
                    <a:pt x="15913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51130"/>
                  </a:lnTo>
                  <a:lnTo>
                    <a:pt x="0" y="152400"/>
                  </a:lnTo>
                  <a:lnTo>
                    <a:pt x="1524" y="152400"/>
                  </a:lnTo>
                  <a:lnTo>
                    <a:pt x="1524" y="153670"/>
                  </a:lnTo>
                  <a:lnTo>
                    <a:pt x="16383" y="153670"/>
                  </a:lnTo>
                  <a:lnTo>
                    <a:pt x="16383" y="152400"/>
                  </a:lnTo>
                  <a:lnTo>
                    <a:pt x="17653" y="152400"/>
                  </a:lnTo>
                  <a:lnTo>
                    <a:pt x="17653" y="151130"/>
                  </a:lnTo>
                  <a:lnTo>
                    <a:pt x="18288" y="151130"/>
                  </a:lnTo>
                  <a:lnTo>
                    <a:pt x="18288" y="2540"/>
                  </a:lnTo>
                  <a:close/>
                </a:path>
                <a:path extrusionOk="0" h="194310" w="601345">
                  <a:moveTo>
                    <a:pt x="143344" y="83883"/>
                  </a:moveTo>
                  <a:lnTo>
                    <a:pt x="140296" y="77787"/>
                  </a:lnTo>
                  <a:lnTo>
                    <a:pt x="138772" y="71691"/>
                  </a:lnTo>
                  <a:lnTo>
                    <a:pt x="135724" y="65595"/>
                  </a:lnTo>
                  <a:lnTo>
                    <a:pt x="131152" y="61023"/>
                  </a:lnTo>
                  <a:lnTo>
                    <a:pt x="128104" y="56451"/>
                  </a:lnTo>
                  <a:lnTo>
                    <a:pt x="125056" y="54165"/>
                  </a:lnTo>
                  <a:lnTo>
                    <a:pt x="125056" y="96075"/>
                  </a:lnTo>
                  <a:lnTo>
                    <a:pt x="125056" y="106832"/>
                  </a:lnTo>
                  <a:lnTo>
                    <a:pt x="123532" y="112928"/>
                  </a:lnTo>
                  <a:lnTo>
                    <a:pt x="123532" y="117500"/>
                  </a:lnTo>
                  <a:lnTo>
                    <a:pt x="122008" y="122072"/>
                  </a:lnTo>
                  <a:lnTo>
                    <a:pt x="99148" y="140360"/>
                  </a:lnTo>
                  <a:lnTo>
                    <a:pt x="88480" y="140360"/>
                  </a:lnTo>
                  <a:lnTo>
                    <a:pt x="79336" y="137312"/>
                  </a:lnTo>
                  <a:lnTo>
                    <a:pt x="76200" y="134264"/>
                  </a:lnTo>
                  <a:lnTo>
                    <a:pt x="73152" y="132740"/>
                  </a:lnTo>
                  <a:lnTo>
                    <a:pt x="70104" y="128168"/>
                  </a:lnTo>
                  <a:lnTo>
                    <a:pt x="68580" y="125120"/>
                  </a:lnTo>
                  <a:lnTo>
                    <a:pt x="65532" y="120548"/>
                  </a:lnTo>
                  <a:lnTo>
                    <a:pt x="65532" y="115976"/>
                  </a:lnTo>
                  <a:lnTo>
                    <a:pt x="64008" y="111404"/>
                  </a:lnTo>
                  <a:lnTo>
                    <a:pt x="64008" y="89979"/>
                  </a:lnTo>
                  <a:lnTo>
                    <a:pt x="68580" y="76263"/>
                  </a:lnTo>
                  <a:lnTo>
                    <a:pt x="71628" y="73215"/>
                  </a:lnTo>
                  <a:lnTo>
                    <a:pt x="73152" y="68643"/>
                  </a:lnTo>
                  <a:lnTo>
                    <a:pt x="76200" y="67119"/>
                  </a:lnTo>
                  <a:lnTo>
                    <a:pt x="80860" y="64071"/>
                  </a:lnTo>
                  <a:lnTo>
                    <a:pt x="83908" y="62547"/>
                  </a:lnTo>
                  <a:lnTo>
                    <a:pt x="88480" y="61023"/>
                  </a:lnTo>
                  <a:lnTo>
                    <a:pt x="100672" y="61023"/>
                  </a:lnTo>
                  <a:lnTo>
                    <a:pt x="105244" y="62547"/>
                  </a:lnTo>
                  <a:lnTo>
                    <a:pt x="108292" y="65595"/>
                  </a:lnTo>
                  <a:lnTo>
                    <a:pt x="112864" y="67119"/>
                  </a:lnTo>
                  <a:lnTo>
                    <a:pt x="118960" y="73215"/>
                  </a:lnTo>
                  <a:lnTo>
                    <a:pt x="120484" y="76263"/>
                  </a:lnTo>
                  <a:lnTo>
                    <a:pt x="123532" y="85407"/>
                  </a:lnTo>
                  <a:lnTo>
                    <a:pt x="123532" y="89979"/>
                  </a:lnTo>
                  <a:lnTo>
                    <a:pt x="125056" y="96075"/>
                  </a:lnTo>
                  <a:lnTo>
                    <a:pt x="125056" y="54165"/>
                  </a:lnTo>
                  <a:lnTo>
                    <a:pt x="122008" y="51879"/>
                  </a:lnTo>
                  <a:lnTo>
                    <a:pt x="115912" y="50355"/>
                  </a:lnTo>
                  <a:lnTo>
                    <a:pt x="109816" y="47307"/>
                  </a:lnTo>
                  <a:lnTo>
                    <a:pt x="103720" y="45783"/>
                  </a:lnTo>
                  <a:lnTo>
                    <a:pt x="86956" y="45783"/>
                  </a:lnTo>
                  <a:lnTo>
                    <a:pt x="79336" y="47307"/>
                  </a:lnTo>
                  <a:lnTo>
                    <a:pt x="60960" y="56451"/>
                  </a:lnTo>
                  <a:lnTo>
                    <a:pt x="57912" y="62547"/>
                  </a:lnTo>
                  <a:lnTo>
                    <a:pt x="53340" y="67119"/>
                  </a:lnTo>
                  <a:lnTo>
                    <a:pt x="47244" y="79311"/>
                  </a:lnTo>
                  <a:lnTo>
                    <a:pt x="44196" y="94551"/>
                  </a:lnTo>
                  <a:lnTo>
                    <a:pt x="44196" y="109880"/>
                  </a:lnTo>
                  <a:lnTo>
                    <a:pt x="60960" y="146456"/>
                  </a:lnTo>
                  <a:lnTo>
                    <a:pt x="85432" y="155702"/>
                  </a:lnTo>
                  <a:lnTo>
                    <a:pt x="102196" y="155702"/>
                  </a:lnTo>
                  <a:lnTo>
                    <a:pt x="135724" y="134264"/>
                  </a:lnTo>
                  <a:lnTo>
                    <a:pt x="140296" y="122072"/>
                  </a:lnTo>
                  <a:lnTo>
                    <a:pt x="143344" y="115976"/>
                  </a:lnTo>
                  <a:lnTo>
                    <a:pt x="143344" y="83883"/>
                  </a:lnTo>
                  <a:close/>
                </a:path>
                <a:path extrusionOk="0" h="194310" w="601345">
                  <a:moveTo>
                    <a:pt x="248602" y="48818"/>
                  </a:moveTo>
                  <a:lnTo>
                    <a:pt x="231838" y="48818"/>
                  </a:lnTo>
                  <a:lnTo>
                    <a:pt x="231838" y="50342"/>
                  </a:lnTo>
                  <a:lnTo>
                    <a:pt x="230314" y="50342"/>
                  </a:lnTo>
                  <a:lnTo>
                    <a:pt x="230314" y="51866"/>
                  </a:lnTo>
                  <a:lnTo>
                    <a:pt x="202882" y="131216"/>
                  </a:lnTo>
                  <a:lnTo>
                    <a:pt x="173926" y="51866"/>
                  </a:lnTo>
                  <a:lnTo>
                    <a:pt x="173926" y="50342"/>
                  </a:lnTo>
                  <a:lnTo>
                    <a:pt x="172402" y="48818"/>
                  </a:lnTo>
                  <a:lnTo>
                    <a:pt x="155549" y="48818"/>
                  </a:lnTo>
                  <a:lnTo>
                    <a:pt x="154025" y="50342"/>
                  </a:lnTo>
                  <a:lnTo>
                    <a:pt x="154025" y="51866"/>
                  </a:lnTo>
                  <a:lnTo>
                    <a:pt x="155549" y="53390"/>
                  </a:lnTo>
                  <a:lnTo>
                    <a:pt x="155549" y="54914"/>
                  </a:lnTo>
                  <a:lnTo>
                    <a:pt x="190690" y="149593"/>
                  </a:lnTo>
                  <a:lnTo>
                    <a:pt x="190690" y="151117"/>
                  </a:lnTo>
                  <a:lnTo>
                    <a:pt x="192214" y="152641"/>
                  </a:lnTo>
                  <a:lnTo>
                    <a:pt x="193738" y="152641"/>
                  </a:lnTo>
                  <a:lnTo>
                    <a:pt x="193738" y="154165"/>
                  </a:lnTo>
                  <a:lnTo>
                    <a:pt x="180022" y="187693"/>
                  </a:lnTo>
                  <a:lnTo>
                    <a:pt x="180022" y="192265"/>
                  </a:lnTo>
                  <a:lnTo>
                    <a:pt x="181546" y="192265"/>
                  </a:lnTo>
                  <a:lnTo>
                    <a:pt x="181546" y="193789"/>
                  </a:lnTo>
                  <a:lnTo>
                    <a:pt x="193738" y="193789"/>
                  </a:lnTo>
                  <a:lnTo>
                    <a:pt x="196786" y="192265"/>
                  </a:lnTo>
                  <a:lnTo>
                    <a:pt x="198310" y="192265"/>
                  </a:lnTo>
                  <a:lnTo>
                    <a:pt x="199834" y="190741"/>
                  </a:lnTo>
                  <a:lnTo>
                    <a:pt x="199834" y="189217"/>
                  </a:lnTo>
                  <a:lnTo>
                    <a:pt x="213550" y="154165"/>
                  </a:lnTo>
                  <a:lnTo>
                    <a:pt x="221653" y="131216"/>
                  </a:lnTo>
                  <a:lnTo>
                    <a:pt x="248602" y="54914"/>
                  </a:lnTo>
                  <a:lnTo>
                    <a:pt x="248602" y="48818"/>
                  </a:lnTo>
                  <a:close/>
                </a:path>
                <a:path extrusionOk="0" h="194310" w="601345">
                  <a:moveTo>
                    <a:pt x="352323" y="86931"/>
                  </a:moveTo>
                  <a:lnTo>
                    <a:pt x="349275" y="74739"/>
                  </a:lnTo>
                  <a:lnTo>
                    <a:pt x="347751" y="70167"/>
                  </a:lnTo>
                  <a:lnTo>
                    <a:pt x="344703" y="64071"/>
                  </a:lnTo>
                  <a:lnTo>
                    <a:pt x="341655" y="61023"/>
                  </a:lnTo>
                  <a:lnTo>
                    <a:pt x="338607" y="56451"/>
                  </a:lnTo>
                  <a:lnTo>
                    <a:pt x="334035" y="53403"/>
                  </a:lnTo>
                  <a:lnTo>
                    <a:pt x="334035" y="82359"/>
                  </a:lnTo>
                  <a:lnTo>
                    <a:pt x="334035" y="91503"/>
                  </a:lnTo>
                  <a:lnTo>
                    <a:pt x="280695" y="91503"/>
                  </a:lnTo>
                  <a:lnTo>
                    <a:pt x="280695" y="83883"/>
                  </a:lnTo>
                  <a:lnTo>
                    <a:pt x="282219" y="79311"/>
                  </a:lnTo>
                  <a:lnTo>
                    <a:pt x="286791" y="70167"/>
                  </a:lnTo>
                  <a:lnTo>
                    <a:pt x="289839" y="67119"/>
                  </a:lnTo>
                  <a:lnTo>
                    <a:pt x="292887" y="65595"/>
                  </a:lnTo>
                  <a:lnTo>
                    <a:pt x="295935" y="62547"/>
                  </a:lnTo>
                  <a:lnTo>
                    <a:pt x="298983" y="61023"/>
                  </a:lnTo>
                  <a:lnTo>
                    <a:pt x="315747" y="61023"/>
                  </a:lnTo>
                  <a:lnTo>
                    <a:pt x="323367" y="64071"/>
                  </a:lnTo>
                  <a:lnTo>
                    <a:pt x="327939" y="68643"/>
                  </a:lnTo>
                  <a:lnTo>
                    <a:pt x="332511" y="74739"/>
                  </a:lnTo>
                  <a:lnTo>
                    <a:pt x="334035" y="82359"/>
                  </a:lnTo>
                  <a:lnTo>
                    <a:pt x="334035" y="53403"/>
                  </a:lnTo>
                  <a:lnTo>
                    <a:pt x="327939" y="50355"/>
                  </a:lnTo>
                  <a:lnTo>
                    <a:pt x="323367" y="47307"/>
                  </a:lnTo>
                  <a:lnTo>
                    <a:pt x="315747" y="45783"/>
                  </a:lnTo>
                  <a:lnTo>
                    <a:pt x="300507" y="45783"/>
                  </a:lnTo>
                  <a:lnTo>
                    <a:pt x="294411" y="47307"/>
                  </a:lnTo>
                  <a:lnTo>
                    <a:pt x="266979" y="71691"/>
                  </a:lnTo>
                  <a:lnTo>
                    <a:pt x="263842" y="77787"/>
                  </a:lnTo>
                  <a:lnTo>
                    <a:pt x="260794" y="93027"/>
                  </a:lnTo>
                  <a:lnTo>
                    <a:pt x="260794" y="109880"/>
                  </a:lnTo>
                  <a:lnTo>
                    <a:pt x="262318" y="119024"/>
                  </a:lnTo>
                  <a:lnTo>
                    <a:pt x="263842" y="125120"/>
                  </a:lnTo>
                  <a:lnTo>
                    <a:pt x="265455" y="131216"/>
                  </a:lnTo>
                  <a:lnTo>
                    <a:pt x="270027" y="137312"/>
                  </a:lnTo>
                  <a:lnTo>
                    <a:pt x="273075" y="141884"/>
                  </a:lnTo>
                  <a:lnTo>
                    <a:pt x="302031" y="155702"/>
                  </a:lnTo>
                  <a:lnTo>
                    <a:pt x="318795" y="155702"/>
                  </a:lnTo>
                  <a:lnTo>
                    <a:pt x="323367" y="154178"/>
                  </a:lnTo>
                  <a:lnTo>
                    <a:pt x="327939" y="154178"/>
                  </a:lnTo>
                  <a:lnTo>
                    <a:pt x="330987" y="152654"/>
                  </a:lnTo>
                  <a:lnTo>
                    <a:pt x="334035" y="152654"/>
                  </a:lnTo>
                  <a:lnTo>
                    <a:pt x="340131" y="149606"/>
                  </a:lnTo>
                  <a:lnTo>
                    <a:pt x="341655" y="149606"/>
                  </a:lnTo>
                  <a:lnTo>
                    <a:pt x="344703" y="147980"/>
                  </a:lnTo>
                  <a:lnTo>
                    <a:pt x="346227" y="147980"/>
                  </a:lnTo>
                  <a:lnTo>
                    <a:pt x="346227" y="146456"/>
                  </a:lnTo>
                  <a:lnTo>
                    <a:pt x="347751" y="144932"/>
                  </a:lnTo>
                  <a:lnTo>
                    <a:pt x="347751" y="140360"/>
                  </a:lnTo>
                  <a:lnTo>
                    <a:pt x="347751" y="134264"/>
                  </a:lnTo>
                  <a:lnTo>
                    <a:pt x="346227" y="134264"/>
                  </a:lnTo>
                  <a:lnTo>
                    <a:pt x="346227" y="132740"/>
                  </a:lnTo>
                  <a:lnTo>
                    <a:pt x="343179" y="132740"/>
                  </a:lnTo>
                  <a:lnTo>
                    <a:pt x="343179" y="134264"/>
                  </a:lnTo>
                  <a:lnTo>
                    <a:pt x="340131" y="134264"/>
                  </a:lnTo>
                  <a:lnTo>
                    <a:pt x="338607" y="135788"/>
                  </a:lnTo>
                  <a:lnTo>
                    <a:pt x="337083" y="135788"/>
                  </a:lnTo>
                  <a:lnTo>
                    <a:pt x="334035" y="137312"/>
                  </a:lnTo>
                  <a:lnTo>
                    <a:pt x="330987" y="137312"/>
                  </a:lnTo>
                  <a:lnTo>
                    <a:pt x="327939" y="138836"/>
                  </a:lnTo>
                  <a:lnTo>
                    <a:pt x="324891" y="138836"/>
                  </a:lnTo>
                  <a:lnTo>
                    <a:pt x="320319" y="140360"/>
                  </a:lnTo>
                  <a:lnTo>
                    <a:pt x="300507" y="140360"/>
                  </a:lnTo>
                  <a:lnTo>
                    <a:pt x="297459" y="138836"/>
                  </a:lnTo>
                  <a:lnTo>
                    <a:pt x="292887" y="135788"/>
                  </a:lnTo>
                  <a:lnTo>
                    <a:pt x="289839" y="134264"/>
                  </a:lnTo>
                  <a:lnTo>
                    <a:pt x="286791" y="131216"/>
                  </a:lnTo>
                  <a:lnTo>
                    <a:pt x="285267" y="128168"/>
                  </a:lnTo>
                  <a:lnTo>
                    <a:pt x="282219" y="123596"/>
                  </a:lnTo>
                  <a:lnTo>
                    <a:pt x="282219" y="119024"/>
                  </a:lnTo>
                  <a:lnTo>
                    <a:pt x="280695" y="114452"/>
                  </a:lnTo>
                  <a:lnTo>
                    <a:pt x="280695" y="105308"/>
                  </a:lnTo>
                  <a:lnTo>
                    <a:pt x="346227" y="105308"/>
                  </a:lnTo>
                  <a:lnTo>
                    <a:pt x="349275" y="102260"/>
                  </a:lnTo>
                  <a:lnTo>
                    <a:pt x="350799" y="102260"/>
                  </a:lnTo>
                  <a:lnTo>
                    <a:pt x="352323" y="99212"/>
                  </a:lnTo>
                  <a:lnTo>
                    <a:pt x="352323" y="91503"/>
                  </a:lnTo>
                  <a:lnTo>
                    <a:pt x="352323" y="86931"/>
                  </a:lnTo>
                  <a:close/>
                </a:path>
                <a:path extrusionOk="0" h="194310" w="601345">
                  <a:moveTo>
                    <a:pt x="462254" y="86931"/>
                  </a:moveTo>
                  <a:lnTo>
                    <a:pt x="459206" y="74739"/>
                  </a:lnTo>
                  <a:lnTo>
                    <a:pt x="457682" y="70167"/>
                  </a:lnTo>
                  <a:lnTo>
                    <a:pt x="456158" y="64071"/>
                  </a:lnTo>
                  <a:lnTo>
                    <a:pt x="451485" y="61023"/>
                  </a:lnTo>
                  <a:lnTo>
                    <a:pt x="448437" y="56451"/>
                  </a:lnTo>
                  <a:lnTo>
                    <a:pt x="443865" y="53403"/>
                  </a:lnTo>
                  <a:lnTo>
                    <a:pt x="443865" y="82359"/>
                  </a:lnTo>
                  <a:lnTo>
                    <a:pt x="443865" y="91503"/>
                  </a:lnTo>
                  <a:lnTo>
                    <a:pt x="390525" y="91503"/>
                  </a:lnTo>
                  <a:lnTo>
                    <a:pt x="390525" y="83883"/>
                  </a:lnTo>
                  <a:lnTo>
                    <a:pt x="392049" y="79311"/>
                  </a:lnTo>
                  <a:lnTo>
                    <a:pt x="395097" y="73215"/>
                  </a:lnTo>
                  <a:lnTo>
                    <a:pt x="398145" y="70167"/>
                  </a:lnTo>
                  <a:lnTo>
                    <a:pt x="399669" y="67119"/>
                  </a:lnTo>
                  <a:lnTo>
                    <a:pt x="402717" y="65595"/>
                  </a:lnTo>
                  <a:lnTo>
                    <a:pt x="405765" y="62547"/>
                  </a:lnTo>
                  <a:lnTo>
                    <a:pt x="408813" y="61023"/>
                  </a:lnTo>
                  <a:lnTo>
                    <a:pt x="427101" y="61023"/>
                  </a:lnTo>
                  <a:lnTo>
                    <a:pt x="433197" y="64071"/>
                  </a:lnTo>
                  <a:lnTo>
                    <a:pt x="437769" y="68643"/>
                  </a:lnTo>
                  <a:lnTo>
                    <a:pt x="442341" y="74739"/>
                  </a:lnTo>
                  <a:lnTo>
                    <a:pt x="443865" y="82359"/>
                  </a:lnTo>
                  <a:lnTo>
                    <a:pt x="443865" y="53403"/>
                  </a:lnTo>
                  <a:lnTo>
                    <a:pt x="437769" y="50355"/>
                  </a:lnTo>
                  <a:lnTo>
                    <a:pt x="433197" y="47307"/>
                  </a:lnTo>
                  <a:lnTo>
                    <a:pt x="425577" y="45783"/>
                  </a:lnTo>
                  <a:lnTo>
                    <a:pt x="411861" y="45783"/>
                  </a:lnTo>
                  <a:lnTo>
                    <a:pt x="404241" y="47307"/>
                  </a:lnTo>
                  <a:lnTo>
                    <a:pt x="398145" y="50355"/>
                  </a:lnTo>
                  <a:lnTo>
                    <a:pt x="393573" y="53403"/>
                  </a:lnTo>
                  <a:lnTo>
                    <a:pt x="387477" y="56451"/>
                  </a:lnTo>
                  <a:lnTo>
                    <a:pt x="384429" y="61023"/>
                  </a:lnTo>
                  <a:lnTo>
                    <a:pt x="379857" y="65595"/>
                  </a:lnTo>
                  <a:lnTo>
                    <a:pt x="373761" y="77787"/>
                  </a:lnTo>
                  <a:lnTo>
                    <a:pt x="370713" y="93027"/>
                  </a:lnTo>
                  <a:lnTo>
                    <a:pt x="370713" y="109880"/>
                  </a:lnTo>
                  <a:lnTo>
                    <a:pt x="387477" y="146456"/>
                  </a:lnTo>
                  <a:lnTo>
                    <a:pt x="411861" y="155702"/>
                  </a:lnTo>
                  <a:lnTo>
                    <a:pt x="430149" y="155702"/>
                  </a:lnTo>
                  <a:lnTo>
                    <a:pt x="433197" y="154178"/>
                  </a:lnTo>
                  <a:lnTo>
                    <a:pt x="437769" y="154178"/>
                  </a:lnTo>
                  <a:lnTo>
                    <a:pt x="440817" y="152654"/>
                  </a:lnTo>
                  <a:lnTo>
                    <a:pt x="445389" y="152654"/>
                  </a:lnTo>
                  <a:lnTo>
                    <a:pt x="448437" y="151130"/>
                  </a:lnTo>
                  <a:lnTo>
                    <a:pt x="449961" y="149606"/>
                  </a:lnTo>
                  <a:lnTo>
                    <a:pt x="453110" y="149606"/>
                  </a:lnTo>
                  <a:lnTo>
                    <a:pt x="454634" y="147980"/>
                  </a:lnTo>
                  <a:lnTo>
                    <a:pt x="456158" y="147980"/>
                  </a:lnTo>
                  <a:lnTo>
                    <a:pt x="456158" y="146456"/>
                  </a:lnTo>
                  <a:lnTo>
                    <a:pt x="457682" y="146456"/>
                  </a:lnTo>
                  <a:lnTo>
                    <a:pt x="457682" y="140360"/>
                  </a:lnTo>
                  <a:lnTo>
                    <a:pt x="457682" y="134264"/>
                  </a:lnTo>
                  <a:lnTo>
                    <a:pt x="456158" y="134264"/>
                  </a:lnTo>
                  <a:lnTo>
                    <a:pt x="456158" y="132740"/>
                  </a:lnTo>
                  <a:lnTo>
                    <a:pt x="454634" y="132740"/>
                  </a:lnTo>
                  <a:lnTo>
                    <a:pt x="453110" y="134264"/>
                  </a:lnTo>
                  <a:lnTo>
                    <a:pt x="451485" y="134264"/>
                  </a:lnTo>
                  <a:lnTo>
                    <a:pt x="449961" y="135788"/>
                  </a:lnTo>
                  <a:lnTo>
                    <a:pt x="446913" y="135788"/>
                  </a:lnTo>
                  <a:lnTo>
                    <a:pt x="443865" y="137312"/>
                  </a:lnTo>
                  <a:lnTo>
                    <a:pt x="442341" y="137312"/>
                  </a:lnTo>
                  <a:lnTo>
                    <a:pt x="437769" y="138836"/>
                  </a:lnTo>
                  <a:lnTo>
                    <a:pt x="434721" y="138836"/>
                  </a:lnTo>
                  <a:lnTo>
                    <a:pt x="431673" y="140360"/>
                  </a:lnTo>
                  <a:lnTo>
                    <a:pt x="411861" y="140360"/>
                  </a:lnTo>
                  <a:lnTo>
                    <a:pt x="407289" y="138836"/>
                  </a:lnTo>
                  <a:lnTo>
                    <a:pt x="402717" y="135788"/>
                  </a:lnTo>
                  <a:lnTo>
                    <a:pt x="399669" y="134264"/>
                  </a:lnTo>
                  <a:lnTo>
                    <a:pt x="396621" y="131216"/>
                  </a:lnTo>
                  <a:lnTo>
                    <a:pt x="395097" y="128168"/>
                  </a:lnTo>
                  <a:lnTo>
                    <a:pt x="390525" y="114452"/>
                  </a:lnTo>
                  <a:lnTo>
                    <a:pt x="390525" y="105308"/>
                  </a:lnTo>
                  <a:lnTo>
                    <a:pt x="457682" y="105308"/>
                  </a:lnTo>
                  <a:lnTo>
                    <a:pt x="460730" y="102260"/>
                  </a:lnTo>
                  <a:lnTo>
                    <a:pt x="462254" y="99212"/>
                  </a:lnTo>
                  <a:lnTo>
                    <a:pt x="462254" y="91503"/>
                  </a:lnTo>
                  <a:lnTo>
                    <a:pt x="462254" y="86931"/>
                  </a:lnTo>
                  <a:close/>
                </a:path>
                <a:path extrusionOk="0" h="194310" w="601345">
                  <a:moveTo>
                    <a:pt x="549211" y="115976"/>
                  </a:moveTo>
                  <a:lnTo>
                    <a:pt x="546163" y="109880"/>
                  </a:lnTo>
                  <a:lnTo>
                    <a:pt x="544550" y="106832"/>
                  </a:lnTo>
                  <a:lnTo>
                    <a:pt x="541502" y="105308"/>
                  </a:lnTo>
                  <a:lnTo>
                    <a:pt x="539978" y="102260"/>
                  </a:lnTo>
                  <a:lnTo>
                    <a:pt x="530834" y="97688"/>
                  </a:lnTo>
                  <a:lnTo>
                    <a:pt x="527786" y="96062"/>
                  </a:lnTo>
                  <a:lnTo>
                    <a:pt x="521690" y="93014"/>
                  </a:lnTo>
                  <a:lnTo>
                    <a:pt x="518642" y="93014"/>
                  </a:lnTo>
                  <a:lnTo>
                    <a:pt x="509498" y="88442"/>
                  </a:lnTo>
                  <a:lnTo>
                    <a:pt x="507974" y="86918"/>
                  </a:lnTo>
                  <a:lnTo>
                    <a:pt x="504926" y="85394"/>
                  </a:lnTo>
                  <a:lnTo>
                    <a:pt x="500354" y="80822"/>
                  </a:lnTo>
                  <a:lnTo>
                    <a:pt x="498830" y="77774"/>
                  </a:lnTo>
                  <a:lnTo>
                    <a:pt x="498830" y="73202"/>
                  </a:lnTo>
                  <a:lnTo>
                    <a:pt x="500354" y="71678"/>
                  </a:lnTo>
                  <a:lnTo>
                    <a:pt x="500354" y="68630"/>
                  </a:lnTo>
                  <a:lnTo>
                    <a:pt x="501878" y="67106"/>
                  </a:lnTo>
                  <a:lnTo>
                    <a:pt x="501878" y="65582"/>
                  </a:lnTo>
                  <a:lnTo>
                    <a:pt x="503402" y="64058"/>
                  </a:lnTo>
                  <a:lnTo>
                    <a:pt x="504926" y="64058"/>
                  </a:lnTo>
                  <a:lnTo>
                    <a:pt x="507974" y="62534"/>
                  </a:lnTo>
                  <a:lnTo>
                    <a:pt x="509498" y="61010"/>
                  </a:lnTo>
                  <a:lnTo>
                    <a:pt x="524738" y="61010"/>
                  </a:lnTo>
                  <a:lnTo>
                    <a:pt x="527786" y="62534"/>
                  </a:lnTo>
                  <a:lnTo>
                    <a:pt x="529310" y="62534"/>
                  </a:lnTo>
                  <a:lnTo>
                    <a:pt x="532358" y="64058"/>
                  </a:lnTo>
                  <a:lnTo>
                    <a:pt x="533882" y="64058"/>
                  </a:lnTo>
                  <a:lnTo>
                    <a:pt x="536930" y="65582"/>
                  </a:lnTo>
                  <a:lnTo>
                    <a:pt x="538454" y="65582"/>
                  </a:lnTo>
                  <a:lnTo>
                    <a:pt x="538454" y="67106"/>
                  </a:lnTo>
                  <a:lnTo>
                    <a:pt x="539978" y="67106"/>
                  </a:lnTo>
                  <a:lnTo>
                    <a:pt x="541502" y="68630"/>
                  </a:lnTo>
                  <a:lnTo>
                    <a:pt x="543026" y="68630"/>
                  </a:lnTo>
                  <a:lnTo>
                    <a:pt x="543026" y="67106"/>
                  </a:lnTo>
                  <a:lnTo>
                    <a:pt x="544550" y="67106"/>
                  </a:lnTo>
                  <a:lnTo>
                    <a:pt x="544550" y="61010"/>
                  </a:lnTo>
                  <a:lnTo>
                    <a:pt x="544550" y="54914"/>
                  </a:lnTo>
                  <a:lnTo>
                    <a:pt x="543026" y="54914"/>
                  </a:lnTo>
                  <a:lnTo>
                    <a:pt x="543026" y="53390"/>
                  </a:lnTo>
                  <a:lnTo>
                    <a:pt x="541502" y="53390"/>
                  </a:lnTo>
                  <a:lnTo>
                    <a:pt x="541502" y="51866"/>
                  </a:lnTo>
                  <a:lnTo>
                    <a:pt x="539978" y="51866"/>
                  </a:lnTo>
                  <a:lnTo>
                    <a:pt x="538454" y="50342"/>
                  </a:lnTo>
                  <a:lnTo>
                    <a:pt x="536930" y="50342"/>
                  </a:lnTo>
                  <a:lnTo>
                    <a:pt x="535406" y="48818"/>
                  </a:lnTo>
                  <a:lnTo>
                    <a:pt x="530834" y="48818"/>
                  </a:lnTo>
                  <a:lnTo>
                    <a:pt x="529310" y="47294"/>
                  </a:lnTo>
                  <a:lnTo>
                    <a:pt x="523214" y="47294"/>
                  </a:lnTo>
                  <a:lnTo>
                    <a:pt x="520166" y="45770"/>
                  </a:lnTo>
                  <a:lnTo>
                    <a:pt x="512546" y="45770"/>
                  </a:lnTo>
                  <a:lnTo>
                    <a:pt x="506450" y="47294"/>
                  </a:lnTo>
                  <a:lnTo>
                    <a:pt x="497306" y="50342"/>
                  </a:lnTo>
                  <a:lnTo>
                    <a:pt x="494258" y="53390"/>
                  </a:lnTo>
                  <a:lnTo>
                    <a:pt x="491210" y="54914"/>
                  </a:lnTo>
                  <a:lnTo>
                    <a:pt x="485114" y="61010"/>
                  </a:lnTo>
                  <a:lnTo>
                    <a:pt x="485114" y="64058"/>
                  </a:lnTo>
                  <a:lnTo>
                    <a:pt x="483590" y="68630"/>
                  </a:lnTo>
                  <a:lnTo>
                    <a:pt x="482066" y="71678"/>
                  </a:lnTo>
                  <a:lnTo>
                    <a:pt x="482066" y="80822"/>
                  </a:lnTo>
                  <a:lnTo>
                    <a:pt x="483590" y="83870"/>
                  </a:lnTo>
                  <a:lnTo>
                    <a:pt x="483590" y="86918"/>
                  </a:lnTo>
                  <a:lnTo>
                    <a:pt x="485114" y="89966"/>
                  </a:lnTo>
                  <a:lnTo>
                    <a:pt x="488162" y="93014"/>
                  </a:lnTo>
                  <a:lnTo>
                    <a:pt x="489686" y="96062"/>
                  </a:lnTo>
                  <a:lnTo>
                    <a:pt x="492734" y="97688"/>
                  </a:lnTo>
                  <a:lnTo>
                    <a:pt x="494258" y="99212"/>
                  </a:lnTo>
                  <a:lnTo>
                    <a:pt x="512546" y="108356"/>
                  </a:lnTo>
                  <a:lnTo>
                    <a:pt x="515594" y="108356"/>
                  </a:lnTo>
                  <a:lnTo>
                    <a:pt x="524738" y="112928"/>
                  </a:lnTo>
                  <a:lnTo>
                    <a:pt x="529310" y="117500"/>
                  </a:lnTo>
                  <a:lnTo>
                    <a:pt x="530834" y="120548"/>
                  </a:lnTo>
                  <a:lnTo>
                    <a:pt x="532358" y="122072"/>
                  </a:lnTo>
                  <a:lnTo>
                    <a:pt x="532358" y="128168"/>
                  </a:lnTo>
                  <a:lnTo>
                    <a:pt x="530834" y="129692"/>
                  </a:lnTo>
                  <a:lnTo>
                    <a:pt x="530834" y="132740"/>
                  </a:lnTo>
                  <a:lnTo>
                    <a:pt x="524738" y="138836"/>
                  </a:lnTo>
                  <a:lnTo>
                    <a:pt x="521690" y="138836"/>
                  </a:lnTo>
                  <a:lnTo>
                    <a:pt x="520166" y="140360"/>
                  </a:lnTo>
                  <a:lnTo>
                    <a:pt x="503402" y="140360"/>
                  </a:lnTo>
                  <a:lnTo>
                    <a:pt x="500354" y="138836"/>
                  </a:lnTo>
                  <a:lnTo>
                    <a:pt x="497306" y="138836"/>
                  </a:lnTo>
                  <a:lnTo>
                    <a:pt x="494258" y="137312"/>
                  </a:lnTo>
                  <a:lnTo>
                    <a:pt x="492734" y="135788"/>
                  </a:lnTo>
                  <a:lnTo>
                    <a:pt x="489686" y="134264"/>
                  </a:lnTo>
                  <a:lnTo>
                    <a:pt x="488162" y="134264"/>
                  </a:lnTo>
                  <a:lnTo>
                    <a:pt x="486638" y="132740"/>
                  </a:lnTo>
                  <a:lnTo>
                    <a:pt x="485114" y="132740"/>
                  </a:lnTo>
                  <a:lnTo>
                    <a:pt x="483590" y="131216"/>
                  </a:lnTo>
                  <a:lnTo>
                    <a:pt x="482066" y="131216"/>
                  </a:lnTo>
                  <a:lnTo>
                    <a:pt x="480542" y="132740"/>
                  </a:lnTo>
                  <a:lnTo>
                    <a:pt x="480542" y="135788"/>
                  </a:lnTo>
                  <a:lnTo>
                    <a:pt x="479018" y="135788"/>
                  </a:lnTo>
                  <a:lnTo>
                    <a:pt x="479018" y="141884"/>
                  </a:lnTo>
                  <a:lnTo>
                    <a:pt x="480542" y="143408"/>
                  </a:lnTo>
                  <a:lnTo>
                    <a:pt x="480542" y="146456"/>
                  </a:lnTo>
                  <a:lnTo>
                    <a:pt x="482066" y="147980"/>
                  </a:lnTo>
                  <a:lnTo>
                    <a:pt x="483590" y="147980"/>
                  </a:lnTo>
                  <a:lnTo>
                    <a:pt x="483590" y="149593"/>
                  </a:lnTo>
                  <a:lnTo>
                    <a:pt x="485114" y="149593"/>
                  </a:lnTo>
                  <a:lnTo>
                    <a:pt x="488162" y="151117"/>
                  </a:lnTo>
                  <a:lnTo>
                    <a:pt x="489686" y="151117"/>
                  </a:lnTo>
                  <a:lnTo>
                    <a:pt x="492734" y="152641"/>
                  </a:lnTo>
                  <a:lnTo>
                    <a:pt x="494258" y="154165"/>
                  </a:lnTo>
                  <a:lnTo>
                    <a:pt x="500354" y="154165"/>
                  </a:lnTo>
                  <a:lnTo>
                    <a:pt x="503402" y="155689"/>
                  </a:lnTo>
                  <a:lnTo>
                    <a:pt x="517118" y="155689"/>
                  </a:lnTo>
                  <a:lnTo>
                    <a:pt x="521690" y="154165"/>
                  </a:lnTo>
                  <a:lnTo>
                    <a:pt x="526262" y="154165"/>
                  </a:lnTo>
                  <a:lnTo>
                    <a:pt x="530834" y="152641"/>
                  </a:lnTo>
                  <a:lnTo>
                    <a:pt x="535406" y="149593"/>
                  </a:lnTo>
                  <a:lnTo>
                    <a:pt x="538454" y="147980"/>
                  </a:lnTo>
                  <a:lnTo>
                    <a:pt x="543026" y="144932"/>
                  </a:lnTo>
                  <a:lnTo>
                    <a:pt x="544550" y="141884"/>
                  </a:lnTo>
                  <a:lnTo>
                    <a:pt x="545592" y="140360"/>
                  </a:lnTo>
                  <a:lnTo>
                    <a:pt x="547687" y="137312"/>
                  </a:lnTo>
                  <a:lnTo>
                    <a:pt x="549211" y="132740"/>
                  </a:lnTo>
                  <a:lnTo>
                    <a:pt x="549211" y="115976"/>
                  </a:lnTo>
                  <a:close/>
                </a:path>
                <a:path extrusionOk="0" h="194310" w="601345">
                  <a:moveTo>
                    <a:pt x="601027" y="134264"/>
                  </a:moveTo>
                  <a:lnTo>
                    <a:pt x="599503" y="132740"/>
                  </a:lnTo>
                  <a:lnTo>
                    <a:pt x="599503" y="131216"/>
                  </a:lnTo>
                  <a:lnTo>
                    <a:pt x="597979" y="129692"/>
                  </a:lnTo>
                  <a:lnTo>
                    <a:pt x="594931" y="129692"/>
                  </a:lnTo>
                  <a:lnTo>
                    <a:pt x="593407" y="128168"/>
                  </a:lnTo>
                  <a:lnTo>
                    <a:pt x="587311" y="128168"/>
                  </a:lnTo>
                  <a:lnTo>
                    <a:pt x="585787" y="129692"/>
                  </a:lnTo>
                  <a:lnTo>
                    <a:pt x="581215" y="129692"/>
                  </a:lnTo>
                  <a:lnTo>
                    <a:pt x="581215" y="131216"/>
                  </a:lnTo>
                  <a:lnTo>
                    <a:pt x="579691" y="131216"/>
                  </a:lnTo>
                  <a:lnTo>
                    <a:pt x="579691" y="151130"/>
                  </a:lnTo>
                  <a:lnTo>
                    <a:pt x="564451" y="181610"/>
                  </a:lnTo>
                  <a:lnTo>
                    <a:pt x="564451" y="184658"/>
                  </a:lnTo>
                  <a:lnTo>
                    <a:pt x="567499" y="184658"/>
                  </a:lnTo>
                  <a:lnTo>
                    <a:pt x="569023" y="186182"/>
                  </a:lnTo>
                  <a:lnTo>
                    <a:pt x="572071" y="186182"/>
                  </a:lnTo>
                  <a:lnTo>
                    <a:pt x="572071" y="184658"/>
                  </a:lnTo>
                  <a:lnTo>
                    <a:pt x="576643" y="184658"/>
                  </a:lnTo>
                  <a:lnTo>
                    <a:pt x="578167" y="183134"/>
                  </a:lnTo>
                  <a:lnTo>
                    <a:pt x="578167" y="181610"/>
                  </a:lnTo>
                  <a:lnTo>
                    <a:pt x="593407" y="160274"/>
                  </a:lnTo>
                  <a:lnTo>
                    <a:pt x="594931" y="157226"/>
                  </a:lnTo>
                  <a:lnTo>
                    <a:pt x="596455" y="155702"/>
                  </a:lnTo>
                  <a:lnTo>
                    <a:pt x="596455" y="154178"/>
                  </a:lnTo>
                  <a:lnTo>
                    <a:pt x="597979" y="152654"/>
                  </a:lnTo>
                  <a:lnTo>
                    <a:pt x="597979" y="151130"/>
                  </a:lnTo>
                  <a:lnTo>
                    <a:pt x="599503" y="149606"/>
                  </a:lnTo>
                  <a:lnTo>
                    <a:pt x="599503" y="143408"/>
                  </a:lnTo>
                  <a:lnTo>
                    <a:pt x="601027" y="141884"/>
                  </a:lnTo>
                  <a:lnTo>
                    <a:pt x="601027" y="1342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" name="Google Shape;197;p16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6543103" y="3906488"/>
              <a:ext cx="755141" cy="1785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6"/>
            <p:cNvSpPr/>
            <p:nvPr/>
          </p:nvSpPr>
          <p:spPr>
            <a:xfrm>
              <a:off x="7376064" y="3906488"/>
              <a:ext cx="22859" cy="146685"/>
            </a:xfrm>
            <a:custGeom>
              <a:rect b="b" l="l" r="r" t="t"/>
              <a:pathLst>
                <a:path extrusionOk="0" h="146685" w="22859">
                  <a:moveTo>
                    <a:pt x="19812" y="145065"/>
                  </a:moveTo>
                  <a:lnTo>
                    <a:pt x="3048" y="145065"/>
                  </a:lnTo>
                  <a:lnTo>
                    <a:pt x="3048" y="41243"/>
                  </a:lnTo>
                  <a:lnTo>
                    <a:pt x="19812" y="41243"/>
                  </a:lnTo>
                  <a:lnTo>
                    <a:pt x="19812" y="42767"/>
                  </a:lnTo>
                  <a:lnTo>
                    <a:pt x="21336" y="42767"/>
                  </a:lnTo>
                  <a:lnTo>
                    <a:pt x="21336" y="143541"/>
                  </a:lnTo>
                  <a:lnTo>
                    <a:pt x="19812" y="145065"/>
                  </a:lnTo>
                  <a:close/>
                </a:path>
                <a:path extrusionOk="0" h="146685" w="22859">
                  <a:moveTo>
                    <a:pt x="18288" y="146589"/>
                  </a:moveTo>
                  <a:lnTo>
                    <a:pt x="4572" y="146589"/>
                  </a:lnTo>
                  <a:lnTo>
                    <a:pt x="4572" y="145065"/>
                  </a:lnTo>
                  <a:lnTo>
                    <a:pt x="18288" y="145065"/>
                  </a:lnTo>
                  <a:lnTo>
                    <a:pt x="18288" y="146589"/>
                  </a:lnTo>
                  <a:close/>
                </a:path>
                <a:path extrusionOk="0" h="146685" w="22859">
                  <a:moveTo>
                    <a:pt x="18288" y="21336"/>
                  </a:moveTo>
                  <a:lnTo>
                    <a:pt x="4572" y="21336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2860" y="6096"/>
                  </a:lnTo>
                  <a:lnTo>
                    <a:pt x="22860" y="16764"/>
                  </a:lnTo>
                  <a:lnTo>
                    <a:pt x="19812" y="18288"/>
                  </a:lnTo>
                  <a:lnTo>
                    <a:pt x="18288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" name="Google Shape;199;p16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7430928" y="3944683"/>
              <a:ext cx="308229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6"/>
            <p:cNvSpPr/>
            <p:nvPr/>
          </p:nvSpPr>
          <p:spPr>
            <a:xfrm>
              <a:off x="7758969" y="3906488"/>
              <a:ext cx="22859" cy="146685"/>
            </a:xfrm>
            <a:custGeom>
              <a:rect b="b" l="l" r="r" t="t"/>
              <a:pathLst>
                <a:path extrusionOk="0" h="146685" w="22859">
                  <a:moveTo>
                    <a:pt x="19812" y="145065"/>
                  </a:moveTo>
                  <a:lnTo>
                    <a:pt x="3048" y="145065"/>
                  </a:lnTo>
                  <a:lnTo>
                    <a:pt x="3048" y="41243"/>
                  </a:lnTo>
                  <a:lnTo>
                    <a:pt x="19812" y="41243"/>
                  </a:lnTo>
                  <a:lnTo>
                    <a:pt x="19812" y="42767"/>
                  </a:lnTo>
                  <a:lnTo>
                    <a:pt x="21336" y="42767"/>
                  </a:lnTo>
                  <a:lnTo>
                    <a:pt x="21336" y="143541"/>
                  </a:lnTo>
                  <a:lnTo>
                    <a:pt x="19812" y="145065"/>
                  </a:lnTo>
                  <a:close/>
                </a:path>
                <a:path extrusionOk="0" h="146685" w="22859">
                  <a:moveTo>
                    <a:pt x="18288" y="146589"/>
                  </a:moveTo>
                  <a:lnTo>
                    <a:pt x="4572" y="146589"/>
                  </a:lnTo>
                  <a:lnTo>
                    <a:pt x="4572" y="145065"/>
                  </a:lnTo>
                  <a:lnTo>
                    <a:pt x="18288" y="145065"/>
                  </a:lnTo>
                  <a:lnTo>
                    <a:pt x="18288" y="146589"/>
                  </a:lnTo>
                  <a:close/>
                </a:path>
                <a:path extrusionOk="0" h="146685" w="22859">
                  <a:moveTo>
                    <a:pt x="18288" y="21336"/>
                  </a:moveTo>
                  <a:lnTo>
                    <a:pt x="4572" y="21336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lnTo>
                    <a:pt x="22860" y="3048"/>
                  </a:lnTo>
                  <a:lnTo>
                    <a:pt x="22860" y="16764"/>
                  </a:lnTo>
                  <a:lnTo>
                    <a:pt x="19812" y="18288"/>
                  </a:lnTo>
                  <a:lnTo>
                    <a:pt x="18288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" name="Google Shape;201;p16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7806214" y="3944683"/>
              <a:ext cx="187642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16"/>
            <p:cNvSpPr/>
            <p:nvPr/>
          </p:nvSpPr>
          <p:spPr>
            <a:xfrm>
              <a:off x="8070139" y="3898874"/>
              <a:ext cx="73659" cy="154304"/>
            </a:xfrm>
            <a:custGeom>
              <a:rect b="b" l="l" r="r" t="t"/>
              <a:pathLst>
                <a:path extrusionOk="0" h="154304" w="73659">
                  <a:moveTo>
                    <a:pt x="18288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151168"/>
                  </a:lnTo>
                  <a:lnTo>
                    <a:pt x="1524" y="151168"/>
                  </a:lnTo>
                  <a:lnTo>
                    <a:pt x="1524" y="152692"/>
                  </a:lnTo>
                  <a:lnTo>
                    <a:pt x="3048" y="152692"/>
                  </a:lnTo>
                  <a:lnTo>
                    <a:pt x="3048" y="154216"/>
                  </a:lnTo>
                  <a:lnTo>
                    <a:pt x="16764" y="154216"/>
                  </a:lnTo>
                  <a:lnTo>
                    <a:pt x="16764" y="152692"/>
                  </a:lnTo>
                  <a:lnTo>
                    <a:pt x="18288" y="152692"/>
                  </a:lnTo>
                  <a:lnTo>
                    <a:pt x="18288" y="1524"/>
                  </a:lnTo>
                  <a:close/>
                </a:path>
                <a:path extrusionOk="0" h="154304" w="73659">
                  <a:moveTo>
                    <a:pt x="70205" y="48869"/>
                  </a:moveTo>
                  <a:lnTo>
                    <a:pt x="53441" y="48869"/>
                  </a:lnTo>
                  <a:lnTo>
                    <a:pt x="53441" y="50393"/>
                  </a:lnTo>
                  <a:lnTo>
                    <a:pt x="51917" y="50393"/>
                  </a:lnTo>
                  <a:lnTo>
                    <a:pt x="51917" y="151168"/>
                  </a:lnTo>
                  <a:lnTo>
                    <a:pt x="53441" y="151168"/>
                  </a:lnTo>
                  <a:lnTo>
                    <a:pt x="53441" y="152692"/>
                  </a:lnTo>
                  <a:lnTo>
                    <a:pt x="54965" y="152692"/>
                  </a:lnTo>
                  <a:lnTo>
                    <a:pt x="54965" y="154216"/>
                  </a:lnTo>
                  <a:lnTo>
                    <a:pt x="68681" y="154216"/>
                  </a:lnTo>
                  <a:lnTo>
                    <a:pt x="68681" y="152692"/>
                  </a:lnTo>
                  <a:lnTo>
                    <a:pt x="70205" y="152692"/>
                  </a:lnTo>
                  <a:lnTo>
                    <a:pt x="70205" y="48869"/>
                  </a:lnTo>
                  <a:close/>
                </a:path>
                <a:path extrusionOk="0" h="154304" w="73659">
                  <a:moveTo>
                    <a:pt x="73253" y="13716"/>
                  </a:moveTo>
                  <a:lnTo>
                    <a:pt x="71729" y="10668"/>
                  </a:lnTo>
                  <a:lnTo>
                    <a:pt x="68681" y="7620"/>
                  </a:lnTo>
                  <a:lnTo>
                    <a:pt x="54965" y="7620"/>
                  </a:lnTo>
                  <a:lnTo>
                    <a:pt x="53441" y="9144"/>
                  </a:lnTo>
                  <a:lnTo>
                    <a:pt x="50393" y="10668"/>
                  </a:lnTo>
                  <a:lnTo>
                    <a:pt x="50393" y="22860"/>
                  </a:lnTo>
                  <a:lnTo>
                    <a:pt x="51917" y="25908"/>
                  </a:lnTo>
                  <a:lnTo>
                    <a:pt x="54965" y="28956"/>
                  </a:lnTo>
                  <a:lnTo>
                    <a:pt x="68681" y="28956"/>
                  </a:lnTo>
                  <a:lnTo>
                    <a:pt x="70205" y="25908"/>
                  </a:lnTo>
                  <a:lnTo>
                    <a:pt x="73253" y="22860"/>
                  </a:lnTo>
                  <a:lnTo>
                    <a:pt x="73253" y="137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" name="Google Shape;203;p16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8175403" y="3944683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6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8283797" y="3944683"/>
              <a:ext cx="230314" cy="140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6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8587359" y="3944683"/>
              <a:ext cx="8239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6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8704801" y="3944683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6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8813101" y="3898868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6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1118235" y="4166044"/>
              <a:ext cx="745997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6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1102995" y="4701920"/>
              <a:ext cx="210502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6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343977" y="4749260"/>
              <a:ext cx="164782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6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1536192" y="4750784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6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1641538" y="4749260"/>
              <a:ext cx="94583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6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1762029" y="4701920"/>
              <a:ext cx="85439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6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1922240" y="4749260"/>
              <a:ext cx="17078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6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2128170" y="4701920"/>
              <a:ext cx="338613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16"/>
            <p:cNvSpPr/>
            <p:nvPr/>
          </p:nvSpPr>
          <p:spPr>
            <a:xfrm>
              <a:off x="2500401" y="4701933"/>
              <a:ext cx="66039" cy="154304"/>
            </a:xfrm>
            <a:custGeom>
              <a:rect b="b" l="l" r="r" t="t"/>
              <a:pathLst>
                <a:path extrusionOk="0" h="154304" w="66039">
                  <a:moveTo>
                    <a:pt x="18288" y="1295"/>
                  </a:moveTo>
                  <a:lnTo>
                    <a:pt x="15011" y="1295"/>
                  </a:lnTo>
                  <a:lnTo>
                    <a:pt x="13716" y="0"/>
                  </a:lnTo>
                  <a:lnTo>
                    <a:pt x="4572" y="0"/>
                  </a:lnTo>
                  <a:lnTo>
                    <a:pt x="4572" y="1295"/>
                  </a:lnTo>
                  <a:lnTo>
                    <a:pt x="1524" y="1295"/>
                  </a:lnTo>
                  <a:lnTo>
                    <a:pt x="1524" y="2565"/>
                  </a:lnTo>
                  <a:lnTo>
                    <a:pt x="0" y="2565"/>
                  </a:lnTo>
                  <a:lnTo>
                    <a:pt x="0" y="151155"/>
                  </a:lnTo>
                  <a:lnTo>
                    <a:pt x="635" y="151155"/>
                  </a:lnTo>
                  <a:lnTo>
                    <a:pt x="635" y="152425"/>
                  </a:lnTo>
                  <a:lnTo>
                    <a:pt x="1524" y="152425"/>
                  </a:lnTo>
                  <a:lnTo>
                    <a:pt x="1524" y="153695"/>
                  </a:lnTo>
                  <a:lnTo>
                    <a:pt x="18288" y="153695"/>
                  </a:lnTo>
                  <a:lnTo>
                    <a:pt x="18288" y="152425"/>
                  </a:lnTo>
                  <a:lnTo>
                    <a:pt x="18288" y="151155"/>
                  </a:lnTo>
                  <a:lnTo>
                    <a:pt x="18288" y="2565"/>
                  </a:lnTo>
                  <a:lnTo>
                    <a:pt x="18288" y="1295"/>
                  </a:lnTo>
                  <a:close/>
                </a:path>
                <a:path extrusionOk="0" h="154304" w="66039">
                  <a:moveTo>
                    <a:pt x="65532" y="1295"/>
                  </a:moveTo>
                  <a:lnTo>
                    <a:pt x="62255" y="1295"/>
                  </a:lnTo>
                  <a:lnTo>
                    <a:pt x="60960" y="0"/>
                  </a:lnTo>
                  <a:lnTo>
                    <a:pt x="51816" y="0"/>
                  </a:lnTo>
                  <a:lnTo>
                    <a:pt x="51816" y="1295"/>
                  </a:lnTo>
                  <a:lnTo>
                    <a:pt x="48768" y="1295"/>
                  </a:lnTo>
                  <a:lnTo>
                    <a:pt x="48768" y="2565"/>
                  </a:lnTo>
                  <a:lnTo>
                    <a:pt x="47244" y="2565"/>
                  </a:lnTo>
                  <a:lnTo>
                    <a:pt x="47244" y="152425"/>
                  </a:lnTo>
                  <a:lnTo>
                    <a:pt x="48768" y="152425"/>
                  </a:lnTo>
                  <a:lnTo>
                    <a:pt x="48768" y="153695"/>
                  </a:lnTo>
                  <a:lnTo>
                    <a:pt x="65151" y="153695"/>
                  </a:lnTo>
                  <a:lnTo>
                    <a:pt x="65151" y="152425"/>
                  </a:lnTo>
                  <a:lnTo>
                    <a:pt x="65532" y="152425"/>
                  </a:lnTo>
                  <a:lnTo>
                    <a:pt x="65532" y="2565"/>
                  </a:lnTo>
                  <a:lnTo>
                    <a:pt x="65532" y="12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7" name="Google Shape;217;p16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2587371" y="4750784"/>
              <a:ext cx="94583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6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2745962" y="4701920"/>
              <a:ext cx="616362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6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3440144" y="4711064"/>
              <a:ext cx="337089" cy="166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6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3841337" y="4709541"/>
              <a:ext cx="700278" cy="186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6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4614767" y="4723352"/>
              <a:ext cx="64103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6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4701730" y="4701920"/>
              <a:ext cx="85439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6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4810029" y="4749260"/>
              <a:ext cx="91535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6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4979383" y="4749260"/>
              <a:ext cx="90011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16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5099875" y="4709541"/>
              <a:ext cx="210597" cy="186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6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5339429" y="4749260"/>
              <a:ext cx="90011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16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5449252" y="4723352"/>
              <a:ext cx="152590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16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5667470" y="4749260"/>
              <a:ext cx="184594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16"/>
            <p:cNvSpPr/>
            <p:nvPr/>
          </p:nvSpPr>
          <p:spPr>
            <a:xfrm>
              <a:off x="5879496" y="4701920"/>
              <a:ext cx="18414" cy="154304"/>
            </a:xfrm>
            <a:custGeom>
              <a:rect b="b" l="l" r="r" t="t"/>
              <a:pathLst>
                <a:path extrusionOk="0" h="154304" w="18414">
                  <a:moveTo>
                    <a:pt x="15240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extrusionOk="0" h="154304" w="18414">
                  <a:moveTo>
                    <a:pt x="16764" y="154209"/>
                  </a:moveTo>
                  <a:lnTo>
                    <a:pt x="1524" y="154209"/>
                  </a:lnTo>
                  <a:lnTo>
                    <a:pt x="0" y="152685"/>
                  </a:lnTo>
                  <a:lnTo>
                    <a:pt x="0" y="1524"/>
                  </a:lnTo>
                  <a:lnTo>
                    <a:pt x="16764" y="1524"/>
                  </a:lnTo>
                  <a:lnTo>
                    <a:pt x="18288" y="3048"/>
                  </a:lnTo>
                  <a:lnTo>
                    <a:pt x="18288" y="152685"/>
                  </a:lnTo>
                  <a:lnTo>
                    <a:pt x="16764" y="152685"/>
                  </a:lnTo>
                  <a:lnTo>
                    <a:pt x="16764" y="154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" name="Google Shape;230;p16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5917596" y="4749260"/>
              <a:ext cx="28679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6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6277641" y="4749260"/>
              <a:ext cx="158686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6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6459188" y="4749260"/>
              <a:ext cx="82391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16"/>
            <p:cNvSpPr/>
            <p:nvPr/>
          </p:nvSpPr>
          <p:spPr>
            <a:xfrm>
              <a:off x="6570522" y="4701933"/>
              <a:ext cx="18415" cy="154304"/>
            </a:xfrm>
            <a:custGeom>
              <a:rect b="b" l="l" r="r" t="t"/>
              <a:pathLst>
                <a:path extrusionOk="0" h="154304" w="18415">
                  <a:moveTo>
                    <a:pt x="18288" y="1295"/>
                  </a:moveTo>
                  <a:lnTo>
                    <a:pt x="15011" y="1295"/>
                  </a:lnTo>
                  <a:lnTo>
                    <a:pt x="13716" y="0"/>
                  </a:lnTo>
                  <a:lnTo>
                    <a:pt x="4572" y="0"/>
                  </a:lnTo>
                  <a:lnTo>
                    <a:pt x="4572" y="1295"/>
                  </a:lnTo>
                  <a:lnTo>
                    <a:pt x="1524" y="1295"/>
                  </a:lnTo>
                  <a:lnTo>
                    <a:pt x="1524" y="2565"/>
                  </a:lnTo>
                  <a:lnTo>
                    <a:pt x="0" y="2565"/>
                  </a:lnTo>
                  <a:lnTo>
                    <a:pt x="0" y="151155"/>
                  </a:lnTo>
                  <a:lnTo>
                    <a:pt x="635" y="151155"/>
                  </a:lnTo>
                  <a:lnTo>
                    <a:pt x="635" y="152425"/>
                  </a:lnTo>
                  <a:lnTo>
                    <a:pt x="1524" y="152425"/>
                  </a:lnTo>
                  <a:lnTo>
                    <a:pt x="1524" y="153695"/>
                  </a:lnTo>
                  <a:lnTo>
                    <a:pt x="18288" y="153695"/>
                  </a:lnTo>
                  <a:lnTo>
                    <a:pt x="18288" y="152425"/>
                  </a:lnTo>
                  <a:lnTo>
                    <a:pt x="18288" y="151155"/>
                  </a:lnTo>
                  <a:lnTo>
                    <a:pt x="18288" y="2565"/>
                  </a:lnTo>
                  <a:lnTo>
                    <a:pt x="18288" y="12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16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6622446" y="4749260"/>
              <a:ext cx="327945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6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6977919" y="4701920"/>
              <a:ext cx="91535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6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7098410" y="4703444"/>
              <a:ext cx="91535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6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7272337" y="4701920"/>
              <a:ext cx="755142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6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1112139" y="4976812"/>
              <a:ext cx="910780" cy="187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6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2100643" y="5016436"/>
              <a:ext cx="7019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6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2192178" y="5017960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6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2305145" y="5016436"/>
              <a:ext cx="79248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6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2407348" y="4970620"/>
              <a:ext cx="85439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6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2567463" y="5016436"/>
              <a:ext cx="8239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6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2671286" y="5016436"/>
              <a:ext cx="70104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6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2817685" y="4969096"/>
              <a:ext cx="1304353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6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4192238" y="4992052"/>
              <a:ext cx="968692" cy="163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6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5241797" y="4970621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6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5354669" y="4992052"/>
              <a:ext cx="253269" cy="13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16"/>
            <p:cNvSpPr/>
            <p:nvPr/>
          </p:nvSpPr>
          <p:spPr>
            <a:xfrm>
              <a:off x="5629262" y="5016449"/>
              <a:ext cx="139064" cy="110489"/>
            </a:xfrm>
            <a:custGeom>
              <a:rect b="b" l="l" r="r" t="t"/>
              <a:pathLst>
                <a:path extrusionOk="0" h="110489" w="139064">
                  <a:moveTo>
                    <a:pt x="53441" y="47332"/>
                  </a:moveTo>
                  <a:lnTo>
                    <a:pt x="51917" y="45808"/>
                  </a:lnTo>
                  <a:lnTo>
                    <a:pt x="51917" y="44284"/>
                  </a:lnTo>
                  <a:lnTo>
                    <a:pt x="1524" y="44284"/>
                  </a:lnTo>
                  <a:lnTo>
                    <a:pt x="0" y="45808"/>
                  </a:lnTo>
                  <a:lnTo>
                    <a:pt x="0" y="58000"/>
                  </a:lnTo>
                  <a:lnTo>
                    <a:pt x="1524" y="58000"/>
                  </a:lnTo>
                  <a:lnTo>
                    <a:pt x="1524" y="59524"/>
                  </a:lnTo>
                  <a:lnTo>
                    <a:pt x="50393" y="59524"/>
                  </a:lnTo>
                  <a:lnTo>
                    <a:pt x="53441" y="56476"/>
                  </a:lnTo>
                  <a:lnTo>
                    <a:pt x="53441" y="47332"/>
                  </a:lnTo>
                  <a:close/>
                </a:path>
                <a:path extrusionOk="0" h="110489" w="139064">
                  <a:moveTo>
                    <a:pt x="138887" y="70294"/>
                  </a:moveTo>
                  <a:lnTo>
                    <a:pt x="135839" y="64198"/>
                  </a:lnTo>
                  <a:lnTo>
                    <a:pt x="134315" y="61048"/>
                  </a:lnTo>
                  <a:lnTo>
                    <a:pt x="129743" y="56476"/>
                  </a:lnTo>
                  <a:lnTo>
                    <a:pt x="126695" y="54952"/>
                  </a:lnTo>
                  <a:lnTo>
                    <a:pt x="123545" y="53428"/>
                  </a:lnTo>
                  <a:lnTo>
                    <a:pt x="108305" y="45808"/>
                  </a:lnTo>
                  <a:lnTo>
                    <a:pt x="105257" y="45808"/>
                  </a:lnTo>
                  <a:lnTo>
                    <a:pt x="99161" y="42760"/>
                  </a:lnTo>
                  <a:lnTo>
                    <a:pt x="97637" y="41236"/>
                  </a:lnTo>
                  <a:lnTo>
                    <a:pt x="94589" y="39712"/>
                  </a:lnTo>
                  <a:lnTo>
                    <a:pt x="91541" y="36664"/>
                  </a:lnTo>
                  <a:lnTo>
                    <a:pt x="90017" y="33616"/>
                  </a:lnTo>
                  <a:lnTo>
                    <a:pt x="88493" y="32092"/>
                  </a:lnTo>
                  <a:lnTo>
                    <a:pt x="88493" y="27520"/>
                  </a:lnTo>
                  <a:lnTo>
                    <a:pt x="90017" y="24472"/>
                  </a:lnTo>
                  <a:lnTo>
                    <a:pt x="90017" y="22948"/>
                  </a:lnTo>
                  <a:lnTo>
                    <a:pt x="91541" y="21424"/>
                  </a:lnTo>
                  <a:lnTo>
                    <a:pt x="91541" y="19900"/>
                  </a:lnTo>
                  <a:lnTo>
                    <a:pt x="94589" y="16852"/>
                  </a:lnTo>
                  <a:lnTo>
                    <a:pt x="97637" y="16852"/>
                  </a:lnTo>
                  <a:lnTo>
                    <a:pt x="99161" y="15328"/>
                  </a:lnTo>
                  <a:lnTo>
                    <a:pt x="102209" y="15328"/>
                  </a:lnTo>
                  <a:lnTo>
                    <a:pt x="103733" y="13804"/>
                  </a:lnTo>
                  <a:lnTo>
                    <a:pt x="111353" y="13804"/>
                  </a:lnTo>
                  <a:lnTo>
                    <a:pt x="114401" y="15328"/>
                  </a:lnTo>
                  <a:lnTo>
                    <a:pt x="117449" y="15328"/>
                  </a:lnTo>
                  <a:lnTo>
                    <a:pt x="118973" y="16852"/>
                  </a:lnTo>
                  <a:lnTo>
                    <a:pt x="122021" y="16852"/>
                  </a:lnTo>
                  <a:lnTo>
                    <a:pt x="125069" y="19900"/>
                  </a:lnTo>
                  <a:lnTo>
                    <a:pt x="126695" y="19900"/>
                  </a:lnTo>
                  <a:lnTo>
                    <a:pt x="128219" y="21424"/>
                  </a:lnTo>
                  <a:lnTo>
                    <a:pt x="132791" y="21424"/>
                  </a:lnTo>
                  <a:lnTo>
                    <a:pt x="134315" y="19900"/>
                  </a:lnTo>
                  <a:lnTo>
                    <a:pt x="134315" y="13804"/>
                  </a:lnTo>
                  <a:lnTo>
                    <a:pt x="134315" y="9144"/>
                  </a:lnTo>
                  <a:lnTo>
                    <a:pt x="132791" y="9144"/>
                  </a:lnTo>
                  <a:lnTo>
                    <a:pt x="132791" y="7620"/>
                  </a:lnTo>
                  <a:lnTo>
                    <a:pt x="131267" y="7620"/>
                  </a:lnTo>
                  <a:lnTo>
                    <a:pt x="131267" y="6096"/>
                  </a:lnTo>
                  <a:lnTo>
                    <a:pt x="129743" y="6096"/>
                  </a:lnTo>
                  <a:lnTo>
                    <a:pt x="128219" y="4572"/>
                  </a:lnTo>
                  <a:lnTo>
                    <a:pt x="126695" y="4572"/>
                  </a:lnTo>
                  <a:lnTo>
                    <a:pt x="125069" y="3048"/>
                  </a:lnTo>
                  <a:lnTo>
                    <a:pt x="123545" y="3048"/>
                  </a:lnTo>
                  <a:lnTo>
                    <a:pt x="120497" y="1524"/>
                  </a:lnTo>
                  <a:lnTo>
                    <a:pt x="115925" y="1524"/>
                  </a:lnTo>
                  <a:lnTo>
                    <a:pt x="112877" y="0"/>
                  </a:lnTo>
                  <a:lnTo>
                    <a:pt x="102209" y="0"/>
                  </a:lnTo>
                  <a:lnTo>
                    <a:pt x="96113" y="1524"/>
                  </a:lnTo>
                  <a:lnTo>
                    <a:pt x="86969" y="4572"/>
                  </a:lnTo>
                  <a:lnTo>
                    <a:pt x="83921" y="6096"/>
                  </a:lnTo>
                  <a:lnTo>
                    <a:pt x="80873" y="9144"/>
                  </a:lnTo>
                  <a:lnTo>
                    <a:pt x="77825" y="12280"/>
                  </a:lnTo>
                  <a:lnTo>
                    <a:pt x="74777" y="15328"/>
                  </a:lnTo>
                  <a:lnTo>
                    <a:pt x="73253" y="18376"/>
                  </a:lnTo>
                  <a:lnTo>
                    <a:pt x="71729" y="22948"/>
                  </a:lnTo>
                  <a:lnTo>
                    <a:pt x="71729" y="38188"/>
                  </a:lnTo>
                  <a:lnTo>
                    <a:pt x="74777" y="44284"/>
                  </a:lnTo>
                  <a:lnTo>
                    <a:pt x="83921" y="53428"/>
                  </a:lnTo>
                  <a:lnTo>
                    <a:pt x="102209" y="62572"/>
                  </a:lnTo>
                  <a:lnTo>
                    <a:pt x="105257" y="62572"/>
                  </a:lnTo>
                  <a:lnTo>
                    <a:pt x="108305" y="64198"/>
                  </a:lnTo>
                  <a:lnTo>
                    <a:pt x="111353" y="65722"/>
                  </a:lnTo>
                  <a:lnTo>
                    <a:pt x="112877" y="67246"/>
                  </a:lnTo>
                  <a:lnTo>
                    <a:pt x="115925" y="68770"/>
                  </a:lnTo>
                  <a:lnTo>
                    <a:pt x="120497" y="73342"/>
                  </a:lnTo>
                  <a:lnTo>
                    <a:pt x="122021" y="76390"/>
                  </a:lnTo>
                  <a:lnTo>
                    <a:pt x="122021" y="82486"/>
                  </a:lnTo>
                  <a:lnTo>
                    <a:pt x="120497" y="84010"/>
                  </a:lnTo>
                  <a:lnTo>
                    <a:pt x="120497" y="85534"/>
                  </a:lnTo>
                  <a:lnTo>
                    <a:pt x="118973" y="88582"/>
                  </a:lnTo>
                  <a:lnTo>
                    <a:pt x="115925" y="91630"/>
                  </a:lnTo>
                  <a:lnTo>
                    <a:pt x="114401" y="91630"/>
                  </a:lnTo>
                  <a:lnTo>
                    <a:pt x="111353" y="93154"/>
                  </a:lnTo>
                  <a:lnTo>
                    <a:pt x="109829" y="94678"/>
                  </a:lnTo>
                  <a:lnTo>
                    <a:pt x="93065" y="94678"/>
                  </a:lnTo>
                  <a:lnTo>
                    <a:pt x="90017" y="93154"/>
                  </a:lnTo>
                  <a:lnTo>
                    <a:pt x="86969" y="93154"/>
                  </a:lnTo>
                  <a:lnTo>
                    <a:pt x="83921" y="91630"/>
                  </a:lnTo>
                  <a:lnTo>
                    <a:pt x="82397" y="90106"/>
                  </a:lnTo>
                  <a:lnTo>
                    <a:pt x="79349" y="88582"/>
                  </a:lnTo>
                  <a:lnTo>
                    <a:pt x="77825" y="88582"/>
                  </a:lnTo>
                  <a:lnTo>
                    <a:pt x="74777" y="85534"/>
                  </a:lnTo>
                  <a:lnTo>
                    <a:pt x="70205" y="85534"/>
                  </a:lnTo>
                  <a:lnTo>
                    <a:pt x="70205" y="88582"/>
                  </a:lnTo>
                  <a:lnTo>
                    <a:pt x="68681" y="90106"/>
                  </a:lnTo>
                  <a:lnTo>
                    <a:pt x="68681" y="97726"/>
                  </a:lnTo>
                  <a:lnTo>
                    <a:pt x="70205" y="97726"/>
                  </a:lnTo>
                  <a:lnTo>
                    <a:pt x="70205" y="100774"/>
                  </a:lnTo>
                  <a:lnTo>
                    <a:pt x="71729" y="100774"/>
                  </a:lnTo>
                  <a:lnTo>
                    <a:pt x="71729" y="102298"/>
                  </a:lnTo>
                  <a:lnTo>
                    <a:pt x="73253" y="102298"/>
                  </a:lnTo>
                  <a:lnTo>
                    <a:pt x="74777" y="103822"/>
                  </a:lnTo>
                  <a:lnTo>
                    <a:pt x="77825" y="105346"/>
                  </a:lnTo>
                  <a:lnTo>
                    <a:pt x="79349" y="105346"/>
                  </a:lnTo>
                  <a:lnTo>
                    <a:pt x="82397" y="106870"/>
                  </a:lnTo>
                  <a:lnTo>
                    <a:pt x="83921" y="106870"/>
                  </a:lnTo>
                  <a:lnTo>
                    <a:pt x="86969" y="108394"/>
                  </a:lnTo>
                  <a:lnTo>
                    <a:pt x="90017" y="108394"/>
                  </a:lnTo>
                  <a:lnTo>
                    <a:pt x="93065" y="109918"/>
                  </a:lnTo>
                  <a:lnTo>
                    <a:pt x="106781" y="109918"/>
                  </a:lnTo>
                  <a:lnTo>
                    <a:pt x="125069" y="103822"/>
                  </a:lnTo>
                  <a:lnTo>
                    <a:pt x="128219" y="100774"/>
                  </a:lnTo>
                  <a:lnTo>
                    <a:pt x="132791" y="97726"/>
                  </a:lnTo>
                  <a:lnTo>
                    <a:pt x="134315" y="94678"/>
                  </a:lnTo>
                  <a:lnTo>
                    <a:pt x="137363" y="91630"/>
                  </a:lnTo>
                  <a:lnTo>
                    <a:pt x="138887" y="87058"/>
                  </a:lnTo>
                  <a:lnTo>
                    <a:pt x="138887" y="702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16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5789485" y="5016436"/>
              <a:ext cx="90011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16"/>
            <p:cNvSpPr/>
            <p:nvPr/>
          </p:nvSpPr>
          <p:spPr>
            <a:xfrm>
              <a:off x="5905398" y="4970652"/>
              <a:ext cx="18414" cy="154304"/>
            </a:xfrm>
            <a:custGeom>
              <a:rect b="b" l="l" r="r" t="t"/>
              <a:pathLst>
                <a:path extrusionOk="0" h="154304" w="18414">
                  <a:moveTo>
                    <a:pt x="15240" y="152654"/>
                  </a:moveTo>
                  <a:lnTo>
                    <a:pt x="3048" y="152654"/>
                  </a:lnTo>
                  <a:lnTo>
                    <a:pt x="3048" y="154178"/>
                  </a:lnTo>
                  <a:lnTo>
                    <a:pt x="15240" y="154178"/>
                  </a:lnTo>
                  <a:lnTo>
                    <a:pt x="15240" y="152654"/>
                  </a:lnTo>
                  <a:close/>
                </a:path>
                <a:path extrusionOk="0" h="154304" w="18414">
                  <a:moveTo>
                    <a:pt x="18288" y="1270"/>
                  </a:moveTo>
                  <a:lnTo>
                    <a:pt x="17424" y="1270"/>
                  </a:lnTo>
                  <a:lnTo>
                    <a:pt x="17424" y="0"/>
                  </a:lnTo>
                  <a:lnTo>
                    <a:pt x="850" y="0"/>
                  </a:lnTo>
                  <a:lnTo>
                    <a:pt x="850" y="1270"/>
                  </a:lnTo>
                  <a:lnTo>
                    <a:pt x="0" y="1270"/>
                  </a:lnTo>
                  <a:lnTo>
                    <a:pt x="0" y="152400"/>
                  </a:lnTo>
                  <a:lnTo>
                    <a:pt x="18288" y="152400"/>
                  </a:lnTo>
                  <a:lnTo>
                    <a:pt x="18288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2" name="Google Shape;252;p16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5957315" y="4970652"/>
              <a:ext cx="1003744" cy="19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6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7040403" y="5016436"/>
              <a:ext cx="8086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6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7151750" y="5016436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6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7266240" y="4970620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6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7440167" y="5016436"/>
              <a:ext cx="20745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6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7675054" y="5016436"/>
              <a:ext cx="91535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6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7790973" y="5017960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6"/>
            <p:cNvSpPr/>
            <p:nvPr/>
          </p:nvSpPr>
          <p:spPr>
            <a:xfrm>
              <a:off x="7911554" y="4970652"/>
              <a:ext cx="18415" cy="154304"/>
            </a:xfrm>
            <a:custGeom>
              <a:rect b="b" l="l" r="r" t="t"/>
              <a:pathLst>
                <a:path extrusionOk="0" h="154304" w="18415">
                  <a:moveTo>
                    <a:pt x="15240" y="152654"/>
                  </a:moveTo>
                  <a:lnTo>
                    <a:pt x="3048" y="152654"/>
                  </a:lnTo>
                  <a:lnTo>
                    <a:pt x="3048" y="154178"/>
                  </a:lnTo>
                  <a:lnTo>
                    <a:pt x="15240" y="154178"/>
                  </a:lnTo>
                  <a:lnTo>
                    <a:pt x="15240" y="152654"/>
                  </a:lnTo>
                  <a:close/>
                </a:path>
                <a:path extrusionOk="0" h="154304" w="18415">
                  <a:moveTo>
                    <a:pt x="18288" y="1270"/>
                  </a:moveTo>
                  <a:lnTo>
                    <a:pt x="16764" y="1270"/>
                  </a:lnTo>
                  <a:lnTo>
                    <a:pt x="16764" y="0"/>
                  </a:lnTo>
                  <a:lnTo>
                    <a:pt x="863" y="0"/>
                  </a:lnTo>
                  <a:lnTo>
                    <a:pt x="863" y="1270"/>
                  </a:lnTo>
                  <a:lnTo>
                    <a:pt x="0" y="1270"/>
                  </a:lnTo>
                  <a:lnTo>
                    <a:pt x="0" y="151130"/>
                  </a:lnTo>
                  <a:lnTo>
                    <a:pt x="0" y="152400"/>
                  </a:lnTo>
                  <a:lnTo>
                    <a:pt x="17653" y="152400"/>
                  </a:lnTo>
                  <a:lnTo>
                    <a:pt x="17653" y="151130"/>
                  </a:lnTo>
                  <a:lnTo>
                    <a:pt x="18288" y="151130"/>
                  </a:lnTo>
                  <a:lnTo>
                    <a:pt x="18288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p16"/>
            <p:cNvPicPr preferRelativeResize="0"/>
            <p:nvPr/>
          </p:nvPicPr>
          <p:blipFill rotWithShape="1">
            <a:blip r:embed="rId141">
              <a:alphaModFix/>
            </a:blip>
            <a:srcRect b="0" l="0" r="0" t="0"/>
            <a:stretch/>
          </p:blipFill>
          <p:spPr>
            <a:xfrm>
              <a:off x="7955756" y="5016436"/>
              <a:ext cx="82391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16"/>
            <p:cNvSpPr/>
            <p:nvPr/>
          </p:nvSpPr>
          <p:spPr>
            <a:xfrm>
              <a:off x="8068627" y="5016436"/>
              <a:ext cx="58420" cy="108585"/>
            </a:xfrm>
            <a:custGeom>
              <a:rect b="b" l="l" r="r" t="t"/>
              <a:pathLst>
                <a:path extrusionOk="0" h="108585" w="58420">
                  <a:moveTo>
                    <a:pt x="48863" y="1524"/>
                  </a:moveTo>
                  <a:lnTo>
                    <a:pt x="36671" y="1524"/>
                  </a:lnTo>
                  <a:lnTo>
                    <a:pt x="39719" y="0"/>
                  </a:lnTo>
                  <a:lnTo>
                    <a:pt x="48863" y="0"/>
                  </a:lnTo>
                  <a:lnTo>
                    <a:pt x="48863" y="1524"/>
                  </a:lnTo>
                  <a:close/>
                </a:path>
                <a:path extrusionOk="0" h="108585" w="58420">
                  <a:moveTo>
                    <a:pt x="13716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3716" y="1524"/>
                  </a:lnTo>
                  <a:lnTo>
                    <a:pt x="13716" y="3048"/>
                  </a:lnTo>
                  <a:close/>
                </a:path>
                <a:path extrusionOk="0" h="108585" w="58420">
                  <a:moveTo>
                    <a:pt x="35147" y="19907"/>
                  </a:moveTo>
                  <a:lnTo>
                    <a:pt x="16764" y="19907"/>
                  </a:lnTo>
                  <a:lnTo>
                    <a:pt x="19812" y="15335"/>
                  </a:lnTo>
                  <a:lnTo>
                    <a:pt x="21336" y="12287"/>
                  </a:lnTo>
                  <a:lnTo>
                    <a:pt x="24384" y="10668"/>
                  </a:lnTo>
                  <a:lnTo>
                    <a:pt x="26003" y="7620"/>
                  </a:lnTo>
                  <a:lnTo>
                    <a:pt x="29051" y="6096"/>
                  </a:lnTo>
                  <a:lnTo>
                    <a:pt x="30575" y="4572"/>
                  </a:lnTo>
                  <a:lnTo>
                    <a:pt x="33623" y="3048"/>
                  </a:lnTo>
                  <a:lnTo>
                    <a:pt x="35147" y="1524"/>
                  </a:lnTo>
                  <a:lnTo>
                    <a:pt x="54959" y="1524"/>
                  </a:lnTo>
                  <a:lnTo>
                    <a:pt x="54959" y="3048"/>
                  </a:lnTo>
                  <a:lnTo>
                    <a:pt x="56483" y="3048"/>
                  </a:lnTo>
                  <a:lnTo>
                    <a:pt x="58007" y="4572"/>
                  </a:lnTo>
                  <a:lnTo>
                    <a:pt x="58007" y="18383"/>
                  </a:lnTo>
                  <a:lnTo>
                    <a:pt x="36671" y="18383"/>
                  </a:lnTo>
                  <a:lnTo>
                    <a:pt x="35147" y="19907"/>
                  </a:lnTo>
                  <a:close/>
                </a:path>
                <a:path extrusionOk="0" h="108585" w="58420">
                  <a:moveTo>
                    <a:pt x="18288" y="106870"/>
                  </a:moveTo>
                  <a:lnTo>
                    <a:pt x="0" y="106870"/>
                  </a:lnTo>
                  <a:lnTo>
                    <a:pt x="0" y="3048"/>
                  </a:lnTo>
                  <a:lnTo>
                    <a:pt x="15240" y="3048"/>
                  </a:lnTo>
                  <a:lnTo>
                    <a:pt x="16764" y="4572"/>
                  </a:lnTo>
                  <a:lnTo>
                    <a:pt x="16764" y="19907"/>
                  </a:lnTo>
                  <a:lnTo>
                    <a:pt x="35147" y="19907"/>
                  </a:lnTo>
                  <a:lnTo>
                    <a:pt x="32099" y="22955"/>
                  </a:lnTo>
                  <a:lnTo>
                    <a:pt x="29051" y="24479"/>
                  </a:lnTo>
                  <a:lnTo>
                    <a:pt x="27527" y="26003"/>
                  </a:lnTo>
                  <a:lnTo>
                    <a:pt x="26003" y="29051"/>
                  </a:lnTo>
                  <a:lnTo>
                    <a:pt x="22860" y="32099"/>
                  </a:lnTo>
                  <a:lnTo>
                    <a:pt x="21336" y="35147"/>
                  </a:lnTo>
                  <a:lnTo>
                    <a:pt x="18288" y="39719"/>
                  </a:lnTo>
                  <a:lnTo>
                    <a:pt x="18288" y="106870"/>
                  </a:lnTo>
                  <a:close/>
                </a:path>
                <a:path extrusionOk="0" h="108585" w="58420">
                  <a:moveTo>
                    <a:pt x="58007" y="19907"/>
                  </a:moveTo>
                  <a:lnTo>
                    <a:pt x="51911" y="19907"/>
                  </a:lnTo>
                  <a:lnTo>
                    <a:pt x="50387" y="18383"/>
                  </a:lnTo>
                  <a:lnTo>
                    <a:pt x="58007" y="18383"/>
                  </a:lnTo>
                  <a:lnTo>
                    <a:pt x="58007" y="19907"/>
                  </a:lnTo>
                  <a:close/>
                </a:path>
                <a:path extrusionOk="0" h="108585" w="58420">
                  <a:moveTo>
                    <a:pt x="15240" y="108394"/>
                  </a:moveTo>
                  <a:lnTo>
                    <a:pt x="3048" y="108394"/>
                  </a:lnTo>
                  <a:lnTo>
                    <a:pt x="3048" y="106870"/>
                  </a:lnTo>
                  <a:lnTo>
                    <a:pt x="15240" y="106870"/>
                  </a:lnTo>
                  <a:lnTo>
                    <a:pt x="15240" y="108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2" name="Google Shape;262;p16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8192261" y="4976812"/>
              <a:ext cx="587311" cy="178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16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1118234" y="5289803"/>
              <a:ext cx="146494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6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1289113" y="5289803"/>
              <a:ext cx="8239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6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1406556" y="5243988"/>
              <a:ext cx="120491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6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1557623" y="5289803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6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1662874" y="5289804"/>
              <a:ext cx="94583" cy="148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6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1829180" y="5250084"/>
              <a:ext cx="105251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6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2003012" y="5289803"/>
              <a:ext cx="8086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6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2166270" y="5243988"/>
              <a:ext cx="735330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6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2976371" y="5242464"/>
              <a:ext cx="982408" cy="157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6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4028979" y="5242464"/>
              <a:ext cx="167830" cy="157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16"/>
            <p:cNvSpPr/>
            <p:nvPr/>
          </p:nvSpPr>
          <p:spPr>
            <a:xfrm>
              <a:off x="4224242" y="5289804"/>
              <a:ext cx="58420" cy="108585"/>
            </a:xfrm>
            <a:custGeom>
              <a:rect b="b" l="l" r="r" t="t"/>
              <a:pathLst>
                <a:path extrusionOk="0" h="108585" w="58420">
                  <a:moveTo>
                    <a:pt x="50387" y="1524"/>
                  </a:moveTo>
                  <a:lnTo>
                    <a:pt x="38195" y="1524"/>
                  </a:lnTo>
                  <a:lnTo>
                    <a:pt x="39719" y="0"/>
                  </a:lnTo>
                  <a:lnTo>
                    <a:pt x="48863" y="0"/>
                  </a:lnTo>
                  <a:lnTo>
                    <a:pt x="50387" y="1524"/>
                  </a:lnTo>
                  <a:close/>
                </a:path>
                <a:path extrusionOk="0" h="108585" w="58420">
                  <a:moveTo>
                    <a:pt x="1524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3716" y="1524"/>
                  </a:lnTo>
                  <a:lnTo>
                    <a:pt x="15240" y="3048"/>
                  </a:lnTo>
                  <a:close/>
                </a:path>
                <a:path extrusionOk="0" h="108585" w="58420">
                  <a:moveTo>
                    <a:pt x="35147" y="19812"/>
                  </a:moveTo>
                  <a:lnTo>
                    <a:pt x="16764" y="19812"/>
                  </a:lnTo>
                  <a:lnTo>
                    <a:pt x="19812" y="15240"/>
                  </a:lnTo>
                  <a:lnTo>
                    <a:pt x="21336" y="12192"/>
                  </a:lnTo>
                  <a:lnTo>
                    <a:pt x="24384" y="10668"/>
                  </a:lnTo>
                  <a:lnTo>
                    <a:pt x="28956" y="6096"/>
                  </a:lnTo>
                  <a:lnTo>
                    <a:pt x="32004" y="4572"/>
                  </a:lnTo>
                  <a:lnTo>
                    <a:pt x="33623" y="3048"/>
                  </a:lnTo>
                  <a:lnTo>
                    <a:pt x="35147" y="1524"/>
                  </a:lnTo>
                  <a:lnTo>
                    <a:pt x="54959" y="1524"/>
                  </a:lnTo>
                  <a:lnTo>
                    <a:pt x="54959" y="3048"/>
                  </a:lnTo>
                  <a:lnTo>
                    <a:pt x="58007" y="3048"/>
                  </a:lnTo>
                  <a:lnTo>
                    <a:pt x="58007" y="18288"/>
                  </a:lnTo>
                  <a:lnTo>
                    <a:pt x="36671" y="18288"/>
                  </a:lnTo>
                  <a:lnTo>
                    <a:pt x="35147" y="19812"/>
                  </a:lnTo>
                  <a:close/>
                </a:path>
                <a:path extrusionOk="0" h="108585" w="58420">
                  <a:moveTo>
                    <a:pt x="18288" y="106870"/>
                  </a:moveTo>
                  <a:lnTo>
                    <a:pt x="1524" y="106870"/>
                  </a:lnTo>
                  <a:lnTo>
                    <a:pt x="0" y="105346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16764" y="3048"/>
                  </a:lnTo>
                  <a:lnTo>
                    <a:pt x="16764" y="19812"/>
                  </a:lnTo>
                  <a:lnTo>
                    <a:pt x="35147" y="19812"/>
                  </a:lnTo>
                  <a:lnTo>
                    <a:pt x="33623" y="21336"/>
                  </a:lnTo>
                  <a:lnTo>
                    <a:pt x="32004" y="22860"/>
                  </a:lnTo>
                  <a:lnTo>
                    <a:pt x="30480" y="24384"/>
                  </a:lnTo>
                  <a:lnTo>
                    <a:pt x="27432" y="25908"/>
                  </a:lnTo>
                  <a:lnTo>
                    <a:pt x="25908" y="28956"/>
                  </a:lnTo>
                  <a:lnTo>
                    <a:pt x="22860" y="32004"/>
                  </a:lnTo>
                  <a:lnTo>
                    <a:pt x="21336" y="35052"/>
                  </a:lnTo>
                  <a:lnTo>
                    <a:pt x="18288" y="39624"/>
                  </a:lnTo>
                  <a:lnTo>
                    <a:pt x="18288" y="106870"/>
                  </a:lnTo>
                  <a:close/>
                </a:path>
                <a:path extrusionOk="0" h="108585" w="58420">
                  <a:moveTo>
                    <a:pt x="58007" y="19812"/>
                  </a:moveTo>
                  <a:lnTo>
                    <a:pt x="51911" y="19812"/>
                  </a:lnTo>
                  <a:lnTo>
                    <a:pt x="50387" y="18288"/>
                  </a:lnTo>
                  <a:lnTo>
                    <a:pt x="58007" y="18288"/>
                  </a:lnTo>
                  <a:lnTo>
                    <a:pt x="58007" y="19812"/>
                  </a:lnTo>
                  <a:close/>
                </a:path>
                <a:path extrusionOk="0" h="108585" w="58420">
                  <a:moveTo>
                    <a:pt x="15240" y="108394"/>
                  </a:moveTo>
                  <a:lnTo>
                    <a:pt x="4572" y="108394"/>
                  </a:lnTo>
                  <a:lnTo>
                    <a:pt x="3048" y="106870"/>
                  </a:lnTo>
                  <a:lnTo>
                    <a:pt x="16764" y="106870"/>
                  </a:lnTo>
                  <a:lnTo>
                    <a:pt x="15240" y="108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4" name="Google Shape;274;p16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4343209" y="5289803"/>
              <a:ext cx="8239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6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4460748" y="5289803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16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4569047" y="5289803"/>
              <a:ext cx="8086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6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4684966" y="5244020"/>
              <a:ext cx="245649" cy="193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6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4955000" y="5289804"/>
              <a:ext cx="164782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6"/>
            <p:cNvPicPr preferRelativeResize="0"/>
            <p:nvPr/>
          </p:nvPicPr>
          <p:blipFill rotWithShape="1">
            <a:blip r:embed="rId158">
              <a:alphaModFix/>
            </a:blip>
            <a:srcRect b="0" l="0" r="0" t="0"/>
            <a:stretch/>
          </p:blipFill>
          <p:spPr>
            <a:xfrm>
              <a:off x="5186838" y="5289803"/>
              <a:ext cx="8086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6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5304376" y="5289803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16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5412676" y="5243988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16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5585078" y="5243988"/>
              <a:ext cx="719995" cy="155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16"/>
            <p:cNvSpPr/>
            <p:nvPr/>
          </p:nvSpPr>
          <p:spPr>
            <a:xfrm>
              <a:off x="6338601" y="5334095"/>
              <a:ext cx="53975" cy="15239"/>
            </a:xfrm>
            <a:custGeom>
              <a:rect b="b" l="l" r="r" t="t"/>
              <a:pathLst>
                <a:path extrusionOk="0" h="15239" w="53975">
                  <a:moveTo>
                    <a:pt x="50387" y="15240"/>
                  </a:moveTo>
                  <a:lnTo>
                    <a:pt x="1524" y="15240"/>
                  </a:lnTo>
                  <a:lnTo>
                    <a:pt x="1524" y="13716"/>
                  </a:lnTo>
                  <a:lnTo>
                    <a:pt x="0" y="13716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51911" y="0"/>
                  </a:lnTo>
                  <a:lnTo>
                    <a:pt x="51911" y="1524"/>
                  </a:lnTo>
                  <a:lnTo>
                    <a:pt x="53435" y="3048"/>
                  </a:lnTo>
                  <a:lnTo>
                    <a:pt x="53435" y="12192"/>
                  </a:lnTo>
                  <a:lnTo>
                    <a:pt x="50387" y="15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4" name="Google Shape;284;p16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6414992" y="5289803"/>
              <a:ext cx="14792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6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6587299" y="5289803"/>
              <a:ext cx="80867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6"/>
            <p:cNvPicPr preferRelativeResize="0"/>
            <p:nvPr/>
          </p:nvPicPr>
          <p:blipFill rotWithShape="1">
            <a:blip r:embed="rId163">
              <a:alphaModFix/>
            </a:blip>
            <a:srcRect b="0" l="0" r="0" t="0"/>
            <a:stretch/>
          </p:blipFill>
          <p:spPr>
            <a:xfrm>
              <a:off x="6703314" y="5243988"/>
              <a:ext cx="120491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6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6855809" y="5289803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6"/>
            <p:cNvPicPr preferRelativeResize="0"/>
            <p:nvPr/>
          </p:nvPicPr>
          <p:blipFill rotWithShape="1">
            <a:blip r:embed="rId165">
              <a:alphaModFix/>
            </a:blip>
            <a:srcRect b="0" l="0" r="0" t="0"/>
            <a:stretch/>
          </p:blipFill>
          <p:spPr>
            <a:xfrm>
              <a:off x="6961061" y="5289804"/>
              <a:ext cx="93059" cy="1480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16"/>
            <p:cNvSpPr/>
            <p:nvPr/>
          </p:nvSpPr>
          <p:spPr>
            <a:xfrm>
              <a:off x="7127367" y="5250084"/>
              <a:ext cx="21590" cy="148589"/>
            </a:xfrm>
            <a:custGeom>
              <a:rect b="b" l="l" r="r" t="t"/>
              <a:pathLst>
                <a:path extrusionOk="0" h="148589" w="21590">
                  <a:moveTo>
                    <a:pt x="16764" y="42767"/>
                  </a:moveTo>
                  <a:lnTo>
                    <a:pt x="4572" y="42767"/>
                  </a:lnTo>
                  <a:lnTo>
                    <a:pt x="6096" y="41243"/>
                  </a:lnTo>
                  <a:lnTo>
                    <a:pt x="16764" y="41243"/>
                  </a:lnTo>
                  <a:lnTo>
                    <a:pt x="16764" y="42767"/>
                  </a:lnTo>
                  <a:close/>
                </a:path>
                <a:path extrusionOk="0" h="148589" w="21590">
                  <a:moveTo>
                    <a:pt x="19812" y="146589"/>
                  </a:moveTo>
                  <a:lnTo>
                    <a:pt x="1524" y="146589"/>
                  </a:lnTo>
                  <a:lnTo>
                    <a:pt x="1524" y="44291"/>
                  </a:lnTo>
                  <a:lnTo>
                    <a:pt x="3048" y="42767"/>
                  </a:lnTo>
                  <a:lnTo>
                    <a:pt x="19812" y="42767"/>
                  </a:lnTo>
                  <a:lnTo>
                    <a:pt x="19812" y="146589"/>
                  </a:lnTo>
                  <a:close/>
                </a:path>
                <a:path extrusionOk="0" h="148589" w="21590">
                  <a:moveTo>
                    <a:pt x="16764" y="148113"/>
                  </a:moveTo>
                  <a:lnTo>
                    <a:pt x="4572" y="148113"/>
                  </a:lnTo>
                  <a:lnTo>
                    <a:pt x="4572" y="146589"/>
                  </a:lnTo>
                  <a:lnTo>
                    <a:pt x="16764" y="146589"/>
                  </a:lnTo>
                  <a:lnTo>
                    <a:pt x="16764" y="148113"/>
                  </a:lnTo>
                  <a:close/>
                </a:path>
                <a:path extrusionOk="0" h="148589" w="21590">
                  <a:moveTo>
                    <a:pt x="15240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1336" y="4572"/>
                  </a:lnTo>
                  <a:lnTo>
                    <a:pt x="21336" y="18288"/>
                  </a:lnTo>
                  <a:lnTo>
                    <a:pt x="18288" y="21336"/>
                  </a:lnTo>
                  <a:lnTo>
                    <a:pt x="15240" y="228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0" name="Google Shape;290;p16"/>
            <p:cNvPicPr preferRelativeResize="0"/>
            <p:nvPr/>
          </p:nvPicPr>
          <p:blipFill rotWithShape="1">
            <a:blip r:embed="rId166">
              <a:alphaModFix/>
            </a:blip>
            <a:srcRect b="0" l="0" r="0" t="0"/>
            <a:stretch/>
          </p:blipFill>
          <p:spPr>
            <a:xfrm>
              <a:off x="7180801" y="5289803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6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7336345" y="5265324"/>
              <a:ext cx="64103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6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7427880" y="5243988"/>
              <a:ext cx="85439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6"/>
            <p:cNvPicPr preferRelativeResize="0"/>
            <p:nvPr/>
          </p:nvPicPr>
          <p:blipFill rotWithShape="1">
            <a:blip r:embed="rId169">
              <a:alphaModFix/>
            </a:blip>
            <a:srcRect b="0" l="0" r="0" t="0"/>
            <a:stretch/>
          </p:blipFill>
          <p:spPr>
            <a:xfrm>
              <a:off x="7536275" y="5289804"/>
              <a:ext cx="9153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6"/>
            <p:cNvPicPr preferRelativeResize="0"/>
            <p:nvPr/>
          </p:nvPicPr>
          <p:blipFill rotWithShape="1">
            <a:blip r:embed="rId170">
              <a:alphaModFix/>
            </a:blip>
            <a:srcRect b="0" l="0" r="0" t="0"/>
            <a:stretch/>
          </p:blipFill>
          <p:spPr>
            <a:xfrm>
              <a:off x="7705535" y="5289803"/>
              <a:ext cx="148018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6"/>
            <p:cNvPicPr preferRelativeResize="0"/>
            <p:nvPr/>
          </p:nvPicPr>
          <p:blipFill rotWithShape="1">
            <a:blip r:embed="rId171">
              <a:alphaModFix/>
            </a:blip>
            <a:srcRect b="0" l="0" r="0" t="0"/>
            <a:stretch/>
          </p:blipFill>
          <p:spPr>
            <a:xfrm>
              <a:off x="7884032" y="5291327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6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7996904" y="5289804"/>
              <a:ext cx="70199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16"/>
            <p:cNvSpPr/>
            <p:nvPr/>
          </p:nvSpPr>
          <p:spPr>
            <a:xfrm>
              <a:off x="8086915" y="5250084"/>
              <a:ext cx="23495" cy="148589"/>
            </a:xfrm>
            <a:custGeom>
              <a:rect b="b" l="l" r="r" t="t"/>
              <a:pathLst>
                <a:path extrusionOk="0" h="148589" w="23495">
                  <a:moveTo>
                    <a:pt x="18383" y="42767"/>
                  </a:moveTo>
                  <a:lnTo>
                    <a:pt x="6096" y="42767"/>
                  </a:lnTo>
                  <a:lnTo>
                    <a:pt x="7715" y="41243"/>
                  </a:lnTo>
                  <a:lnTo>
                    <a:pt x="16859" y="41243"/>
                  </a:lnTo>
                  <a:lnTo>
                    <a:pt x="18383" y="42767"/>
                  </a:lnTo>
                  <a:close/>
                </a:path>
                <a:path extrusionOk="0" h="148589" w="23495">
                  <a:moveTo>
                    <a:pt x="19907" y="146589"/>
                  </a:moveTo>
                  <a:lnTo>
                    <a:pt x="3048" y="146589"/>
                  </a:lnTo>
                  <a:lnTo>
                    <a:pt x="3048" y="42767"/>
                  </a:lnTo>
                  <a:lnTo>
                    <a:pt x="19907" y="42767"/>
                  </a:lnTo>
                  <a:lnTo>
                    <a:pt x="19907" y="44291"/>
                  </a:lnTo>
                  <a:lnTo>
                    <a:pt x="21431" y="44291"/>
                  </a:lnTo>
                  <a:lnTo>
                    <a:pt x="21431" y="145065"/>
                  </a:lnTo>
                  <a:lnTo>
                    <a:pt x="19907" y="145065"/>
                  </a:lnTo>
                  <a:lnTo>
                    <a:pt x="19907" y="146589"/>
                  </a:lnTo>
                  <a:close/>
                </a:path>
                <a:path extrusionOk="0" h="148589" w="23495">
                  <a:moveTo>
                    <a:pt x="16859" y="148113"/>
                  </a:moveTo>
                  <a:lnTo>
                    <a:pt x="6096" y="148113"/>
                  </a:lnTo>
                  <a:lnTo>
                    <a:pt x="4572" y="146589"/>
                  </a:lnTo>
                  <a:lnTo>
                    <a:pt x="18383" y="146589"/>
                  </a:lnTo>
                  <a:lnTo>
                    <a:pt x="16859" y="148113"/>
                  </a:lnTo>
                  <a:close/>
                </a:path>
                <a:path extrusionOk="0" h="148589" w="23495">
                  <a:moveTo>
                    <a:pt x="15335" y="22860"/>
                  </a:moveTo>
                  <a:lnTo>
                    <a:pt x="7715" y="22860"/>
                  </a:lnTo>
                  <a:lnTo>
                    <a:pt x="4572" y="21336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715" y="0"/>
                  </a:lnTo>
                  <a:lnTo>
                    <a:pt x="15335" y="0"/>
                  </a:lnTo>
                  <a:lnTo>
                    <a:pt x="18383" y="1524"/>
                  </a:lnTo>
                  <a:lnTo>
                    <a:pt x="21431" y="4572"/>
                  </a:lnTo>
                  <a:lnTo>
                    <a:pt x="22955" y="7620"/>
                  </a:lnTo>
                  <a:lnTo>
                    <a:pt x="22955" y="15240"/>
                  </a:lnTo>
                  <a:lnTo>
                    <a:pt x="21431" y="18288"/>
                  </a:lnTo>
                  <a:lnTo>
                    <a:pt x="18383" y="21336"/>
                  </a:lnTo>
                  <a:lnTo>
                    <a:pt x="15335" y="228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Google Shape;298;p16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8134254" y="5289804"/>
              <a:ext cx="79343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16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8288369" y="5265324"/>
              <a:ext cx="332517" cy="134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16"/>
            <p:cNvSpPr/>
            <p:nvPr/>
          </p:nvSpPr>
          <p:spPr>
            <a:xfrm>
              <a:off x="1115174" y="5244020"/>
              <a:ext cx="7606665" cy="421639"/>
            </a:xfrm>
            <a:custGeom>
              <a:rect b="b" l="l" r="r" t="t"/>
              <a:pathLst>
                <a:path extrusionOk="0" h="421639" w="7606665">
                  <a:moveTo>
                    <a:pt x="21348" y="317538"/>
                  </a:moveTo>
                  <a:lnTo>
                    <a:pt x="19812" y="317538"/>
                  </a:lnTo>
                  <a:lnTo>
                    <a:pt x="19812" y="316014"/>
                  </a:lnTo>
                  <a:lnTo>
                    <a:pt x="4572" y="316014"/>
                  </a:lnTo>
                  <a:lnTo>
                    <a:pt x="3048" y="317538"/>
                  </a:lnTo>
                  <a:lnTo>
                    <a:pt x="3048" y="419836"/>
                  </a:lnTo>
                  <a:lnTo>
                    <a:pt x="4572" y="419836"/>
                  </a:lnTo>
                  <a:lnTo>
                    <a:pt x="4572" y="421360"/>
                  </a:lnTo>
                  <a:lnTo>
                    <a:pt x="19812" y="421360"/>
                  </a:lnTo>
                  <a:lnTo>
                    <a:pt x="19812" y="419836"/>
                  </a:lnTo>
                  <a:lnTo>
                    <a:pt x="21348" y="419836"/>
                  </a:lnTo>
                  <a:lnTo>
                    <a:pt x="21348" y="317538"/>
                  </a:lnTo>
                  <a:close/>
                </a:path>
                <a:path extrusionOk="0" h="421639" w="7606665">
                  <a:moveTo>
                    <a:pt x="22872" y="277812"/>
                  </a:moveTo>
                  <a:lnTo>
                    <a:pt x="19812" y="274764"/>
                  </a:lnTo>
                  <a:lnTo>
                    <a:pt x="4572" y="274764"/>
                  </a:lnTo>
                  <a:lnTo>
                    <a:pt x="1524" y="277812"/>
                  </a:lnTo>
                  <a:lnTo>
                    <a:pt x="0" y="280860"/>
                  </a:lnTo>
                  <a:lnTo>
                    <a:pt x="0" y="290004"/>
                  </a:lnTo>
                  <a:lnTo>
                    <a:pt x="1524" y="293052"/>
                  </a:lnTo>
                  <a:lnTo>
                    <a:pt x="4572" y="296100"/>
                  </a:lnTo>
                  <a:lnTo>
                    <a:pt x="19812" y="296100"/>
                  </a:lnTo>
                  <a:lnTo>
                    <a:pt x="22872" y="293052"/>
                  </a:lnTo>
                  <a:lnTo>
                    <a:pt x="22872" y="277812"/>
                  </a:lnTo>
                  <a:close/>
                </a:path>
                <a:path extrusionOk="0" h="421639" w="7606665">
                  <a:moveTo>
                    <a:pt x="7554569" y="50355"/>
                  </a:moveTo>
                  <a:lnTo>
                    <a:pt x="7553045" y="48831"/>
                  </a:lnTo>
                  <a:lnTo>
                    <a:pt x="7551521" y="48831"/>
                  </a:lnTo>
                  <a:lnTo>
                    <a:pt x="7551521" y="47307"/>
                  </a:lnTo>
                  <a:lnTo>
                    <a:pt x="7540853" y="47307"/>
                  </a:lnTo>
                  <a:lnTo>
                    <a:pt x="7539241" y="48831"/>
                  </a:lnTo>
                  <a:lnTo>
                    <a:pt x="7536193" y="48831"/>
                  </a:lnTo>
                  <a:lnTo>
                    <a:pt x="7536193" y="152654"/>
                  </a:lnTo>
                  <a:lnTo>
                    <a:pt x="7539241" y="152654"/>
                  </a:lnTo>
                  <a:lnTo>
                    <a:pt x="7539241" y="154178"/>
                  </a:lnTo>
                  <a:lnTo>
                    <a:pt x="7551521" y="154178"/>
                  </a:lnTo>
                  <a:lnTo>
                    <a:pt x="7551521" y="152654"/>
                  </a:lnTo>
                  <a:lnTo>
                    <a:pt x="7554569" y="152654"/>
                  </a:lnTo>
                  <a:lnTo>
                    <a:pt x="7554569" y="50355"/>
                  </a:lnTo>
                  <a:close/>
                </a:path>
                <a:path extrusionOk="0" h="421639" w="7606665">
                  <a:moveTo>
                    <a:pt x="7556093" y="10642"/>
                  </a:moveTo>
                  <a:lnTo>
                    <a:pt x="7553045" y="7594"/>
                  </a:lnTo>
                  <a:lnTo>
                    <a:pt x="7549997" y="6070"/>
                  </a:lnTo>
                  <a:lnTo>
                    <a:pt x="7540853" y="6070"/>
                  </a:lnTo>
                  <a:lnTo>
                    <a:pt x="7537717" y="7594"/>
                  </a:lnTo>
                  <a:lnTo>
                    <a:pt x="7534669" y="10642"/>
                  </a:lnTo>
                  <a:lnTo>
                    <a:pt x="7533145" y="13690"/>
                  </a:lnTo>
                  <a:lnTo>
                    <a:pt x="7533145" y="21310"/>
                  </a:lnTo>
                  <a:lnTo>
                    <a:pt x="7534669" y="24358"/>
                  </a:lnTo>
                  <a:lnTo>
                    <a:pt x="7537717" y="27406"/>
                  </a:lnTo>
                  <a:lnTo>
                    <a:pt x="7540853" y="28930"/>
                  </a:lnTo>
                  <a:lnTo>
                    <a:pt x="7549997" y="28930"/>
                  </a:lnTo>
                  <a:lnTo>
                    <a:pt x="7553045" y="27406"/>
                  </a:lnTo>
                  <a:lnTo>
                    <a:pt x="7556093" y="24358"/>
                  </a:lnTo>
                  <a:lnTo>
                    <a:pt x="7556093" y="10642"/>
                  </a:lnTo>
                  <a:close/>
                </a:path>
                <a:path extrusionOk="0" h="421639" w="7606665">
                  <a:moveTo>
                    <a:pt x="7603337" y="152654"/>
                  </a:moveTo>
                  <a:lnTo>
                    <a:pt x="7591145" y="152654"/>
                  </a:lnTo>
                  <a:lnTo>
                    <a:pt x="7592669" y="154178"/>
                  </a:lnTo>
                  <a:lnTo>
                    <a:pt x="7603337" y="154178"/>
                  </a:lnTo>
                  <a:lnTo>
                    <a:pt x="7603337" y="152654"/>
                  </a:lnTo>
                  <a:close/>
                </a:path>
                <a:path extrusionOk="0" h="421639" w="7606665">
                  <a:moveTo>
                    <a:pt x="7606385" y="1270"/>
                  </a:moveTo>
                  <a:lnTo>
                    <a:pt x="7605535" y="1270"/>
                  </a:lnTo>
                  <a:lnTo>
                    <a:pt x="7605535" y="0"/>
                  </a:lnTo>
                  <a:lnTo>
                    <a:pt x="7589621" y="0"/>
                  </a:lnTo>
                  <a:lnTo>
                    <a:pt x="7589621" y="1270"/>
                  </a:lnTo>
                  <a:lnTo>
                    <a:pt x="7588097" y="1270"/>
                  </a:lnTo>
                  <a:lnTo>
                    <a:pt x="7588097" y="152400"/>
                  </a:lnTo>
                  <a:lnTo>
                    <a:pt x="7606385" y="152400"/>
                  </a:lnTo>
                  <a:lnTo>
                    <a:pt x="7606385" y="12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1" name="Google Shape;301;p16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1170146" y="5558503"/>
              <a:ext cx="85344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16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1279969" y="5511164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16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1405032" y="5560027"/>
              <a:ext cx="86963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16"/>
            <p:cNvPicPr preferRelativeResize="0"/>
            <p:nvPr/>
          </p:nvPicPr>
          <p:blipFill rotWithShape="1">
            <a:blip r:embed="rId178">
              <a:alphaModFix/>
            </a:blip>
            <a:srcRect b="0" l="0" r="0" t="0"/>
            <a:stretch/>
          </p:blipFill>
          <p:spPr>
            <a:xfrm>
              <a:off x="1513331" y="5532500"/>
              <a:ext cx="149542" cy="13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6"/>
            <p:cNvPicPr preferRelativeResize="0"/>
            <p:nvPr/>
          </p:nvPicPr>
          <p:blipFill rotWithShape="1">
            <a:blip r:embed="rId179">
              <a:alphaModFix/>
            </a:blip>
            <a:srcRect b="0" l="0" r="0" t="0"/>
            <a:stretch/>
          </p:blipFill>
          <p:spPr>
            <a:xfrm>
              <a:off x="1684210" y="5558504"/>
              <a:ext cx="186118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6"/>
            <p:cNvPicPr preferRelativeResize="0"/>
            <p:nvPr/>
          </p:nvPicPr>
          <p:blipFill rotWithShape="1">
            <a:blip r:embed="rId180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17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312" name="Google Shape;312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11" y="1072895"/>
              <a:ext cx="10038588" cy="5654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88692" y="1283208"/>
              <a:ext cx="5434583" cy="9677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17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6" name="Google Shape;31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17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8" name="Google Shape;318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7175" y="2761488"/>
              <a:ext cx="2912364" cy="3136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41006" y="3234690"/>
              <a:ext cx="233457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06467" y="3286601"/>
              <a:ext cx="102203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92586" y="3242309"/>
              <a:ext cx="697229" cy="209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473636" y="3234689"/>
              <a:ext cx="634650" cy="216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196774" y="3234689"/>
              <a:ext cx="216693" cy="215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86620" y="3242310"/>
              <a:ext cx="808577" cy="209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66920" y="3234690"/>
              <a:ext cx="1035843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242530" y="3562921"/>
              <a:ext cx="176974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457699" y="3538537"/>
              <a:ext cx="100679" cy="1740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17"/>
            <p:cNvSpPr/>
            <p:nvPr/>
          </p:nvSpPr>
          <p:spPr>
            <a:xfrm>
              <a:off x="4593424" y="3538549"/>
              <a:ext cx="20320" cy="172720"/>
            </a:xfrm>
            <a:custGeom>
              <a:rect b="b" l="l" r="r" t="t"/>
              <a:pathLst>
                <a:path extrusionOk="0" h="172720" w="20320">
                  <a:moveTo>
                    <a:pt x="16764" y="0"/>
                  </a:moveTo>
                  <a:lnTo>
                    <a:pt x="4572" y="0"/>
                  </a:lnTo>
                  <a:lnTo>
                    <a:pt x="3048" y="1524"/>
                  </a:lnTo>
                  <a:lnTo>
                    <a:pt x="16764" y="1524"/>
                  </a:lnTo>
                  <a:lnTo>
                    <a:pt x="16764" y="0"/>
                  </a:lnTo>
                  <a:close/>
                </a:path>
                <a:path extrusionOk="0" h="172720" w="20320">
                  <a:moveTo>
                    <a:pt x="18288" y="170967"/>
                  </a:moveTo>
                  <a:lnTo>
                    <a:pt x="1524" y="170967"/>
                  </a:lnTo>
                  <a:lnTo>
                    <a:pt x="3048" y="172491"/>
                  </a:lnTo>
                  <a:lnTo>
                    <a:pt x="16764" y="172491"/>
                  </a:lnTo>
                  <a:lnTo>
                    <a:pt x="18288" y="170967"/>
                  </a:lnTo>
                  <a:close/>
                </a:path>
                <a:path extrusionOk="0" h="172720" w="20320">
                  <a:moveTo>
                    <a:pt x="19812" y="3073"/>
                  </a:moveTo>
                  <a:lnTo>
                    <a:pt x="19202" y="3073"/>
                  </a:lnTo>
                  <a:lnTo>
                    <a:pt x="19202" y="1803"/>
                  </a:lnTo>
                  <a:lnTo>
                    <a:pt x="0" y="1803"/>
                  </a:lnTo>
                  <a:lnTo>
                    <a:pt x="0" y="3073"/>
                  </a:lnTo>
                  <a:lnTo>
                    <a:pt x="0" y="170713"/>
                  </a:lnTo>
                  <a:lnTo>
                    <a:pt x="19812" y="170713"/>
                  </a:lnTo>
                  <a:lnTo>
                    <a:pt x="19812" y="30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9" name="Google Shape;329;p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644080" y="3590448"/>
              <a:ext cx="196524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913851" y="3538537"/>
              <a:ext cx="190690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133498" y="3590448"/>
              <a:ext cx="64103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1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269230" y="3547681"/>
              <a:ext cx="689609" cy="207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1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038182" y="3590448"/>
              <a:ext cx="16468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1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238017" y="3591972"/>
              <a:ext cx="9610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1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366129" y="3590448"/>
              <a:ext cx="77819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17"/>
            <p:cNvSpPr/>
            <p:nvPr/>
          </p:nvSpPr>
          <p:spPr>
            <a:xfrm>
              <a:off x="6466808" y="3547681"/>
              <a:ext cx="24765" cy="163830"/>
            </a:xfrm>
            <a:custGeom>
              <a:rect b="b" l="l" r="r" t="t"/>
              <a:pathLst>
                <a:path extrusionOk="0" h="163829" w="24764">
                  <a:moveTo>
                    <a:pt x="15240" y="45815"/>
                  </a:moveTo>
                  <a:lnTo>
                    <a:pt x="9144" y="45815"/>
                  </a:lnTo>
                  <a:lnTo>
                    <a:pt x="10668" y="44291"/>
                  </a:lnTo>
                  <a:lnTo>
                    <a:pt x="13716" y="44291"/>
                  </a:lnTo>
                  <a:lnTo>
                    <a:pt x="15240" y="45815"/>
                  </a:lnTo>
                  <a:close/>
                </a:path>
                <a:path extrusionOk="0" h="163829" w="24764">
                  <a:moveTo>
                    <a:pt x="21336" y="47339"/>
                  </a:moveTo>
                  <a:lnTo>
                    <a:pt x="3048" y="47339"/>
                  </a:lnTo>
                  <a:lnTo>
                    <a:pt x="3048" y="45815"/>
                  </a:lnTo>
                  <a:lnTo>
                    <a:pt x="21336" y="45815"/>
                  </a:lnTo>
                  <a:lnTo>
                    <a:pt x="21336" y="47339"/>
                  </a:lnTo>
                  <a:close/>
                </a:path>
                <a:path extrusionOk="0" h="163829" w="24764">
                  <a:moveTo>
                    <a:pt x="21336" y="161829"/>
                  </a:moveTo>
                  <a:lnTo>
                    <a:pt x="3048" y="161829"/>
                  </a:lnTo>
                  <a:lnTo>
                    <a:pt x="3048" y="160305"/>
                  </a:lnTo>
                  <a:lnTo>
                    <a:pt x="1524" y="160305"/>
                  </a:lnTo>
                  <a:lnTo>
                    <a:pt x="1524" y="47339"/>
                  </a:lnTo>
                  <a:lnTo>
                    <a:pt x="22860" y="47339"/>
                  </a:lnTo>
                  <a:lnTo>
                    <a:pt x="22860" y="160305"/>
                  </a:lnTo>
                  <a:lnTo>
                    <a:pt x="21336" y="161829"/>
                  </a:lnTo>
                  <a:close/>
                </a:path>
                <a:path extrusionOk="0" h="163829" w="24764">
                  <a:moveTo>
                    <a:pt x="19812" y="163353"/>
                  </a:moveTo>
                  <a:lnTo>
                    <a:pt x="4572" y="163353"/>
                  </a:lnTo>
                  <a:lnTo>
                    <a:pt x="4572" y="161829"/>
                  </a:lnTo>
                  <a:lnTo>
                    <a:pt x="19812" y="161829"/>
                  </a:lnTo>
                  <a:lnTo>
                    <a:pt x="19812" y="163353"/>
                  </a:lnTo>
                  <a:close/>
                </a:path>
                <a:path extrusionOk="0" h="163829" w="24764">
                  <a:moveTo>
                    <a:pt x="16764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3048" y="21336"/>
                  </a:lnTo>
                  <a:lnTo>
                    <a:pt x="0" y="19812"/>
                  </a:lnTo>
                  <a:lnTo>
                    <a:pt x="0" y="3048"/>
                  </a:ln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lnTo>
                    <a:pt x="24384" y="3048"/>
                  </a:lnTo>
                  <a:lnTo>
                    <a:pt x="24384" y="19812"/>
                  </a:lnTo>
                  <a:lnTo>
                    <a:pt x="21336" y="21336"/>
                  </a:lnTo>
                  <a:lnTo>
                    <a:pt x="19812" y="22860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7" name="Google Shape;337;p1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518719" y="3590448"/>
              <a:ext cx="88487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684930" y="3562921"/>
              <a:ext cx="285274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1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003827" y="3590448"/>
              <a:ext cx="178498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258621" y="3540061"/>
              <a:ext cx="102203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394352" y="3562921"/>
              <a:ext cx="180022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1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594186" y="3590448"/>
              <a:ext cx="90011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17"/>
            <p:cNvSpPr/>
            <p:nvPr/>
          </p:nvSpPr>
          <p:spPr>
            <a:xfrm>
              <a:off x="7708570" y="3547693"/>
              <a:ext cx="151130" cy="198755"/>
            </a:xfrm>
            <a:custGeom>
              <a:rect b="b" l="l" r="r" t="t"/>
              <a:pathLst>
                <a:path extrusionOk="0" h="198754" w="151129">
                  <a:moveTo>
                    <a:pt x="39725" y="138963"/>
                  </a:moveTo>
                  <a:lnTo>
                    <a:pt x="38201" y="137350"/>
                  </a:lnTo>
                  <a:lnTo>
                    <a:pt x="36677" y="135826"/>
                  </a:lnTo>
                  <a:lnTo>
                    <a:pt x="19913" y="135826"/>
                  </a:lnTo>
                  <a:lnTo>
                    <a:pt x="19913" y="137350"/>
                  </a:lnTo>
                  <a:lnTo>
                    <a:pt x="18389" y="137350"/>
                  </a:lnTo>
                  <a:lnTo>
                    <a:pt x="18389" y="138963"/>
                  </a:lnTo>
                  <a:lnTo>
                    <a:pt x="16865" y="140487"/>
                  </a:lnTo>
                  <a:lnTo>
                    <a:pt x="16865" y="160299"/>
                  </a:lnTo>
                  <a:lnTo>
                    <a:pt x="0" y="195453"/>
                  </a:lnTo>
                  <a:lnTo>
                    <a:pt x="0" y="196977"/>
                  </a:lnTo>
                  <a:lnTo>
                    <a:pt x="1524" y="198501"/>
                  </a:lnTo>
                  <a:lnTo>
                    <a:pt x="12293" y="198501"/>
                  </a:lnTo>
                  <a:lnTo>
                    <a:pt x="12293" y="196977"/>
                  </a:lnTo>
                  <a:lnTo>
                    <a:pt x="15341" y="196977"/>
                  </a:lnTo>
                  <a:lnTo>
                    <a:pt x="15341" y="195453"/>
                  </a:lnTo>
                  <a:lnTo>
                    <a:pt x="16865" y="195453"/>
                  </a:lnTo>
                  <a:lnTo>
                    <a:pt x="33629" y="169443"/>
                  </a:lnTo>
                  <a:lnTo>
                    <a:pt x="35153" y="167919"/>
                  </a:lnTo>
                  <a:lnTo>
                    <a:pt x="35153" y="166395"/>
                  </a:lnTo>
                  <a:lnTo>
                    <a:pt x="36677" y="163347"/>
                  </a:lnTo>
                  <a:lnTo>
                    <a:pt x="38201" y="161823"/>
                  </a:lnTo>
                  <a:lnTo>
                    <a:pt x="38201" y="158775"/>
                  </a:lnTo>
                  <a:lnTo>
                    <a:pt x="39725" y="155727"/>
                  </a:lnTo>
                  <a:lnTo>
                    <a:pt x="39725" y="138963"/>
                  </a:lnTo>
                  <a:close/>
                </a:path>
                <a:path extrusionOk="0" h="198754" w="151129">
                  <a:moveTo>
                    <a:pt x="148031" y="45808"/>
                  </a:moveTo>
                  <a:lnTo>
                    <a:pt x="141935" y="45808"/>
                  </a:lnTo>
                  <a:lnTo>
                    <a:pt x="140411" y="44284"/>
                  </a:lnTo>
                  <a:lnTo>
                    <a:pt x="135839" y="44284"/>
                  </a:lnTo>
                  <a:lnTo>
                    <a:pt x="134315" y="45808"/>
                  </a:lnTo>
                  <a:lnTo>
                    <a:pt x="129743" y="45808"/>
                  </a:lnTo>
                  <a:lnTo>
                    <a:pt x="129743" y="47332"/>
                  </a:lnTo>
                  <a:lnTo>
                    <a:pt x="128219" y="47332"/>
                  </a:lnTo>
                  <a:lnTo>
                    <a:pt x="128219" y="161823"/>
                  </a:lnTo>
                  <a:lnTo>
                    <a:pt x="129743" y="161823"/>
                  </a:lnTo>
                  <a:lnTo>
                    <a:pt x="131267" y="163347"/>
                  </a:lnTo>
                  <a:lnTo>
                    <a:pt x="146507" y="163347"/>
                  </a:lnTo>
                  <a:lnTo>
                    <a:pt x="146507" y="161823"/>
                  </a:lnTo>
                  <a:lnTo>
                    <a:pt x="148031" y="161823"/>
                  </a:lnTo>
                  <a:lnTo>
                    <a:pt x="148031" y="45808"/>
                  </a:lnTo>
                  <a:close/>
                </a:path>
                <a:path extrusionOk="0" h="198754" w="151129">
                  <a:moveTo>
                    <a:pt x="151079" y="6096"/>
                  </a:moveTo>
                  <a:lnTo>
                    <a:pt x="149555" y="3048"/>
                  </a:lnTo>
                  <a:lnTo>
                    <a:pt x="146507" y="0"/>
                  </a:lnTo>
                  <a:lnTo>
                    <a:pt x="129743" y="0"/>
                  </a:lnTo>
                  <a:lnTo>
                    <a:pt x="126695" y="3048"/>
                  </a:lnTo>
                  <a:lnTo>
                    <a:pt x="125171" y="7620"/>
                  </a:lnTo>
                  <a:lnTo>
                    <a:pt x="125171" y="16764"/>
                  </a:lnTo>
                  <a:lnTo>
                    <a:pt x="126695" y="19812"/>
                  </a:lnTo>
                  <a:lnTo>
                    <a:pt x="129743" y="22860"/>
                  </a:lnTo>
                  <a:lnTo>
                    <a:pt x="134315" y="24384"/>
                  </a:lnTo>
                  <a:lnTo>
                    <a:pt x="143459" y="24384"/>
                  </a:lnTo>
                  <a:lnTo>
                    <a:pt x="146507" y="22860"/>
                  </a:lnTo>
                  <a:lnTo>
                    <a:pt x="149555" y="19812"/>
                  </a:lnTo>
                  <a:lnTo>
                    <a:pt x="151079" y="16764"/>
                  </a:lnTo>
                  <a:lnTo>
                    <a:pt x="151079" y="60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4" name="Google Shape;344;p1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7894700" y="3590448"/>
              <a:ext cx="9610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8022907" y="3590448"/>
              <a:ext cx="86963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17"/>
            <p:cNvSpPr/>
            <p:nvPr/>
          </p:nvSpPr>
          <p:spPr>
            <a:xfrm>
              <a:off x="8135773" y="3538549"/>
              <a:ext cx="20320" cy="172720"/>
            </a:xfrm>
            <a:custGeom>
              <a:rect b="b" l="l" r="r" t="t"/>
              <a:pathLst>
                <a:path extrusionOk="0" h="172720" w="20320">
                  <a:moveTo>
                    <a:pt x="19812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70967"/>
                  </a:lnTo>
                  <a:lnTo>
                    <a:pt x="1524" y="170967"/>
                  </a:lnTo>
                  <a:lnTo>
                    <a:pt x="3048" y="172491"/>
                  </a:lnTo>
                  <a:lnTo>
                    <a:pt x="16764" y="172491"/>
                  </a:lnTo>
                  <a:lnTo>
                    <a:pt x="18288" y="170967"/>
                  </a:lnTo>
                  <a:lnTo>
                    <a:pt x="19812" y="170967"/>
                  </a:lnTo>
                  <a:lnTo>
                    <a:pt x="19812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7" name="Google Shape;347;p1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192261" y="3591972"/>
              <a:ext cx="9610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1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317325" y="3540061"/>
              <a:ext cx="102203" cy="17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17"/>
            <p:cNvSpPr/>
            <p:nvPr/>
          </p:nvSpPr>
          <p:spPr>
            <a:xfrm>
              <a:off x="8453056" y="3547681"/>
              <a:ext cx="24765" cy="163830"/>
            </a:xfrm>
            <a:custGeom>
              <a:rect b="b" l="l" r="r" t="t"/>
              <a:pathLst>
                <a:path extrusionOk="0" h="163829" w="24765">
                  <a:moveTo>
                    <a:pt x="16859" y="45815"/>
                  </a:moveTo>
                  <a:lnTo>
                    <a:pt x="9144" y="45815"/>
                  </a:lnTo>
                  <a:lnTo>
                    <a:pt x="10668" y="44291"/>
                  </a:lnTo>
                  <a:lnTo>
                    <a:pt x="13716" y="44291"/>
                  </a:lnTo>
                  <a:lnTo>
                    <a:pt x="16859" y="45815"/>
                  </a:lnTo>
                  <a:close/>
                </a:path>
                <a:path extrusionOk="0" h="163829" w="24765">
                  <a:moveTo>
                    <a:pt x="22955" y="161829"/>
                  </a:moveTo>
                  <a:lnTo>
                    <a:pt x="3048" y="161829"/>
                  </a:lnTo>
                  <a:lnTo>
                    <a:pt x="3048" y="45815"/>
                  </a:lnTo>
                  <a:lnTo>
                    <a:pt x="21431" y="45815"/>
                  </a:lnTo>
                  <a:lnTo>
                    <a:pt x="21431" y="47339"/>
                  </a:lnTo>
                  <a:lnTo>
                    <a:pt x="22955" y="47339"/>
                  </a:lnTo>
                  <a:lnTo>
                    <a:pt x="22955" y="161829"/>
                  </a:lnTo>
                  <a:close/>
                </a:path>
                <a:path extrusionOk="0" h="163829" w="24765">
                  <a:moveTo>
                    <a:pt x="19907" y="163353"/>
                  </a:moveTo>
                  <a:lnTo>
                    <a:pt x="4572" y="163353"/>
                  </a:lnTo>
                  <a:lnTo>
                    <a:pt x="4572" y="161829"/>
                  </a:lnTo>
                  <a:lnTo>
                    <a:pt x="19907" y="161829"/>
                  </a:lnTo>
                  <a:lnTo>
                    <a:pt x="19907" y="163353"/>
                  </a:lnTo>
                  <a:close/>
                </a:path>
                <a:path extrusionOk="0" h="163829" w="24765">
                  <a:moveTo>
                    <a:pt x="16859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19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9907" y="0"/>
                  </a:lnTo>
                  <a:lnTo>
                    <a:pt x="22955" y="1524"/>
                  </a:lnTo>
                  <a:lnTo>
                    <a:pt x="24479" y="3048"/>
                  </a:lnTo>
                  <a:lnTo>
                    <a:pt x="24479" y="19812"/>
                  </a:lnTo>
                  <a:lnTo>
                    <a:pt x="22955" y="21336"/>
                  </a:lnTo>
                  <a:lnTo>
                    <a:pt x="16859" y="243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0" name="Google Shape;350;p1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8514112" y="3590448"/>
              <a:ext cx="94583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1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631555" y="3591972"/>
              <a:ext cx="105251" cy="16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1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254722" y="3837717"/>
              <a:ext cx="1173194" cy="174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1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513356" y="3891152"/>
              <a:ext cx="90011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1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763577" y="3891152"/>
              <a:ext cx="111347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1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641466" y="3839241"/>
              <a:ext cx="100679" cy="172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1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902356" y="3892676"/>
              <a:ext cx="96107" cy="119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1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019800" y="3862197"/>
              <a:ext cx="71723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1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163246" y="3889628"/>
              <a:ext cx="742949" cy="1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17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990111" y="3889628"/>
              <a:ext cx="175450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7188707" y="3839241"/>
              <a:ext cx="236124" cy="174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17"/>
            <p:cNvSpPr/>
            <p:nvPr/>
          </p:nvSpPr>
          <p:spPr>
            <a:xfrm>
              <a:off x="7455407" y="3842384"/>
              <a:ext cx="35560" cy="168275"/>
            </a:xfrm>
            <a:custGeom>
              <a:rect b="b" l="l" r="r" t="t"/>
              <a:pathLst>
                <a:path extrusionOk="0" h="168275" w="35559">
                  <a:moveTo>
                    <a:pt x="28956" y="50292"/>
                  </a:moveTo>
                  <a:lnTo>
                    <a:pt x="6096" y="50292"/>
                  </a:lnTo>
                  <a:lnTo>
                    <a:pt x="7620" y="48768"/>
                  </a:lnTo>
                  <a:lnTo>
                    <a:pt x="27432" y="48768"/>
                  </a:lnTo>
                  <a:lnTo>
                    <a:pt x="28956" y="50292"/>
                  </a:lnTo>
                  <a:close/>
                </a:path>
                <a:path extrusionOk="0" h="168275" w="35559">
                  <a:moveTo>
                    <a:pt x="33528" y="164877"/>
                  </a:moveTo>
                  <a:lnTo>
                    <a:pt x="1524" y="164877"/>
                  </a:lnTo>
                  <a:lnTo>
                    <a:pt x="1524" y="53435"/>
                  </a:lnTo>
                  <a:lnTo>
                    <a:pt x="3048" y="51911"/>
                  </a:lnTo>
                  <a:lnTo>
                    <a:pt x="4572" y="50292"/>
                  </a:lnTo>
                  <a:lnTo>
                    <a:pt x="30480" y="50292"/>
                  </a:lnTo>
                  <a:lnTo>
                    <a:pt x="32004" y="51911"/>
                  </a:lnTo>
                  <a:lnTo>
                    <a:pt x="33528" y="51911"/>
                  </a:lnTo>
                  <a:lnTo>
                    <a:pt x="33528" y="164877"/>
                  </a:lnTo>
                  <a:close/>
                </a:path>
                <a:path extrusionOk="0" h="168275" w="35559">
                  <a:moveTo>
                    <a:pt x="32004" y="166401"/>
                  </a:moveTo>
                  <a:lnTo>
                    <a:pt x="3048" y="166401"/>
                  </a:lnTo>
                  <a:lnTo>
                    <a:pt x="3048" y="164877"/>
                  </a:lnTo>
                  <a:lnTo>
                    <a:pt x="32004" y="164877"/>
                  </a:lnTo>
                  <a:lnTo>
                    <a:pt x="32004" y="166401"/>
                  </a:lnTo>
                  <a:close/>
                </a:path>
                <a:path extrusionOk="0" h="168275" w="35559">
                  <a:moveTo>
                    <a:pt x="30480" y="167925"/>
                  </a:moveTo>
                  <a:lnTo>
                    <a:pt x="6096" y="167925"/>
                  </a:lnTo>
                  <a:lnTo>
                    <a:pt x="4572" y="166401"/>
                  </a:lnTo>
                  <a:lnTo>
                    <a:pt x="30480" y="166401"/>
                  </a:lnTo>
                  <a:lnTo>
                    <a:pt x="30480" y="167925"/>
                  </a:lnTo>
                  <a:close/>
                </a:path>
                <a:path extrusionOk="0" h="168275" w="35559">
                  <a:moveTo>
                    <a:pt x="24384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0667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3528" y="6096"/>
                  </a:lnTo>
                  <a:lnTo>
                    <a:pt x="35052" y="10667"/>
                  </a:lnTo>
                  <a:lnTo>
                    <a:pt x="35052" y="22860"/>
                  </a:lnTo>
                  <a:lnTo>
                    <a:pt x="33528" y="27432"/>
                  </a:lnTo>
                  <a:lnTo>
                    <a:pt x="28956" y="32004"/>
                  </a:lnTo>
                  <a:lnTo>
                    <a:pt x="24384" y="33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2" name="Google Shape;362;p1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7513319" y="3889628"/>
              <a:ext cx="100679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7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7691818" y="3862197"/>
              <a:ext cx="196786" cy="192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17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908512" y="3889628"/>
              <a:ext cx="109823" cy="1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038433" y="3889628"/>
              <a:ext cx="268224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17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248673" y="4143089"/>
              <a:ext cx="1174670" cy="216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7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501318" y="4167568"/>
              <a:ext cx="1121128" cy="183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7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6700266" y="4147660"/>
              <a:ext cx="687990" cy="203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7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7470647" y="4143089"/>
              <a:ext cx="802385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7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8344757" y="4143089"/>
              <a:ext cx="668178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7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4251674" y="4446936"/>
              <a:ext cx="877252" cy="203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17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212842" y="4494275"/>
              <a:ext cx="91535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17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5340953" y="4494275"/>
              <a:ext cx="9610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7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5466016" y="4442364"/>
              <a:ext cx="100679" cy="174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17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5661279" y="4494275"/>
              <a:ext cx="163258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17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5858160" y="4494275"/>
              <a:ext cx="109775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7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5996940" y="4494275"/>
              <a:ext cx="178498" cy="122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17"/>
            <p:cNvSpPr/>
            <p:nvPr/>
          </p:nvSpPr>
          <p:spPr>
            <a:xfrm>
              <a:off x="6205918" y="4585906"/>
              <a:ext cx="26034" cy="29209"/>
            </a:xfrm>
            <a:custGeom>
              <a:rect b="b" l="l" r="r" t="t"/>
              <a:pathLst>
                <a:path extrusionOk="0" h="29210" w="26035">
                  <a:moveTo>
                    <a:pt x="21431" y="28955"/>
                  </a:moveTo>
                  <a:lnTo>
                    <a:pt x="4572" y="28955"/>
                  </a:lnTo>
                  <a:lnTo>
                    <a:pt x="3048" y="25907"/>
                  </a:lnTo>
                  <a:lnTo>
                    <a:pt x="1524" y="24383"/>
                  </a:lnTo>
                  <a:lnTo>
                    <a:pt x="0" y="21335"/>
                  </a:lnTo>
                  <a:lnTo>
                    <a:pt x="0" y="9143"/>
                  </a:lnTo>
                  <a:lnTo>
                    <a:pt x="3048" y="3047"/>
                  </a:lnTo>
                  <a:lnTo>
                    <a:pt x="4572" y="1523"/>
                  </a:lnTo>
                  <a:lnTo>
                    <a:pt x="7620" y="0"/>
                  </a:lnTo>
                  <a:lnTo>
                    <a:pt x="18383" y="0"/>
                  </a:lnTo>
                  <a:lnTo>
                    <a:pt x="21431" y="1523"/>
                  </a:lnTo>
                  <a:lnTo>
                    <a:pt x="22955" y="3047"/>
                  </a:lnTo>
                  <a:lnTo>
                    <a:pt x="26003" y="4571"/>
                  </a:lnTo>
                  <a:lnTo>
                    <a:pt x="26003" y="15239"/>
                  </a:lnTo>
                  <a:lnTo>
                    <a:pt x="26003" y="24383"/>
                  </a:lnTo>
                  <a:lnTo>
                    <a:pt x="22955" y="25907"/>
                  </a:lnTo>
                  <a:lnTo>
                    <a:pt x="21431" y="28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9" name="Google Shape;379;p17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6329553" y="4454556"/>
              <a:ext cx="97631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17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6457664" y="4449984"/>
              <a:ext cx="106775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17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6599586" y="4494275"/>
              <a:ext cx="16468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17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6796373" y="4494275"/>
              <a:ext cx="91535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17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6924485" y="4494275"/>
              <a:ext cx="173926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17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7173182" y="4494275"/>
              <a:ext cx="90011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17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7301293" y="4494275"/>
              <a:ext cx="94583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17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7426356" y="4442364"/>
              <a:ext cx="102203" cy="174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7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7606379" y="4442364"/>
              <a:ext cx="703325" cy="216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17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8402764" y="4442364"/>
              <a:ext cx="410337" cy="216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17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4250150" y="4799647"/>
              <a:ext cx="91535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17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4378356" y="4799647"/>
              <a:ext cx="178498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17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645342" y="4801171"/>
              <a:ext cx="94583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17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4767357" y="4799647"/>
              <a:ext cx="79343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7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4868036" y="4799647"/>
              <a:ext cx="102203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7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4994624" y="4747736"/>
              <a:ext cx="102203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7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5176170" y="4772215"/>
              <a:ext cx="196786" cy="149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17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5451038" y="4799647"/>
              <a:ext cx="672489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17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6205918" y="4747736"/>
              <a:ext cx="102203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17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6335649" y="4799647"/>
              <a:ext cx="91535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17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6450044" y="4772215"/>
              <a:ext cx="176974" cy="149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17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6718554" y="4755356"/>
              <a:ext cx="832961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17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7626191" y="4799647"/>
              <a:ext cx="9001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17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7754397" y="4799647"/>
              <a:ext cx="94583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17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7877936" y="4747736"/>
              <a:ext cx="102203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17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4257865" y="5051583"/>
              <a:ext cx="1058703" cy="216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17"/>
            <p:cNvSpPr/>
            <p:nvPr/>
          </p:nvSpPr>
          <p:spPr>
            <a:xfrm>
              <a:off x="5353139" y="5051589"/>
              <a:ext cx="20320" cy="172720"/>
            </a:xfrm>
            <a:custGeom>
              <a:rect b="b" l="l" r="r" t="t"/>
              <a:pathLst>
                <a:path extrusionOk="0" h="172720" w="20320">
                  <a:moveTo>
                    <a:pt x="19812" y="1524"/>
                  </a:moveTo>
                  <a:lnTo>
                    <a:pt x="15240" y="1524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70980"/>
                  </a:lnTo>
                  <a:lnTo>
                    <a:pt x="1524" y="170980"/>
                  </a:lnTo>
                  <a:lnTo>
                    <a:pt x="1524" y="172504"/>
                  </a:lnTo>
                  <a:lnTo>
                    <a:pt x="18288" y="172504"/>
                  </a:lnTo>
                  <a:lnTo>
                    <a:pt x="18288" y="170980"/>
                  </a:lnTo>
                  <a:lnTo>
                    <a:pt x="19812" y="170980"/>
                  </a:lnTo>
                  <a:lnTo>
                    <a:pt x="19812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6" name="Google Shape;406;p17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5467540" y="5103494"/>
              <a:ext cx="178498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17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5678138" y="5051583"/>
              <a:ext cx="1070895" cy="216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7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6831425" y="5051583"/>
              <a:ext cx="864965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7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7781829" y="5051583"/>
              <a:ext cx="863441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17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4250507" y="5360003"/>
              <a:ext cx="794503" cy="16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7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18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417" name="Google Shape;417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11" y="1092707"/>
              <a:ext cx="10038588" cy="5634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25040" y="1527048"/>
              <a:ext cx="6729983" cy="71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18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18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3" name="Google Shape;423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7720" y="2699003"/>
              <a:ext cx="3220211" cy="3627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11884" y="3376612"/>
              <a:ext cx="387476" cy="145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18"/>
            <p:cNvSpPr/>
            <p:nvPr/>
          </p:nvSpPr>
          <p:spPr>
            <a:xfrm>
              <a:off x="4878704" y="3373564"/>
              <a:ext cx="22860" cy="146685"/>
            </a:xfrm>
            <a:custGeom>
              <a:rect b="b" l="l" r="r" t="t"/>
              <a:pathLst>
                <a:path extrusionOk="0" h="146685" w="22860">
                  <a:moveTo>
                    <a:pt x="18288" y="146589"/>
                  </a:moveTo>
                  <a:lnTo>
                    <a:pt x="4572" y="146589"/>
                  </a:lnTo>
                  <a:lnTo>
                    <a:pt x="3048" y="145065"/>
                  </a:lnTo>
                  <a:lnTo>
                    <a:pt x="3048" y="41243"/>
                  </a:lnTo>
                  <a:lnTo>
                    <a:pt x="19812" y="41243"/>
                  </a:lnTo>
                  <a:lnTo>
                    <a:pt x="19812" y="42767"/>
                  </a:lnTo>
                  <a:lnTo>
                    <a:pt x="21336" y="42767"/>
                  </a:lnTo>
                  <a:lnTo>
                    <a:pt x="21336" y="145065"/>
                  </a:lnTo>
                  <a:lnTo>
                    <a:pt x="19812" y="145065"/>
                  </a:lnTo>
                  <a:lnTo>
                    <a:pt x="18288" y="146589"/>
                  </a:lnTo>
                  <a:close/>
                </a:path>
                <a:path extrusionOk="0" h="146685" w="22860">
                  <a:moveTo>
                    <a:pt x="18288" y="21431"/>
                  </a:moveTo>
                  <a:lnTo>
                    <a:pt x="4572" y="21431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6191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2860" y="6191"/>
                  </a:lnTo>
                  <a:lnTo>
                    <a:pt x="22860" y="18383"/>
                  </a:lnTo>
                  <a:lnTo>
                    <a:pt x="19812" y="19907"/>
                  </a:lnTo>
                  <a:lnTo>
                    <a:pt x="18288" y="214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6" name="Google Shape;426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26044" y="3413283"/>
              <a:ext cx="70104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72443" y="3365944"/>
              <a:ext cx="810101" cy="193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18"/>
            <p:cNvSpPr/>
            <p:nvPr/>
          </p:nvSpPr>
          <p:spPr>
            <a:xfrm>
              <a:off x="5967983" y="3373564"/>
              <a:ext cx="22860" cy="146685"/>
            </a:xfrm>
            <a:custGeom>
              <a:rect b="b" l="l" r="r" t="t"/>
              <a:pathLst>
                <a:path extrusionOk="0" h="146685" w="22860">
                  <a:moveTo>
                    <a:pt x="21336" y="145065"/>
                  </a:moveTo>
                  <a:lnTo>
                    <a:pt x="3048" y="145065"/>
                  </a:lnTo>
                  <a:lnTo>
                    <a:pt x="3048" y="42767"/>
                  </a:lnTo>
                  <a:lnTo>
                    <a:pt x="4572" y="41243"/>
                  </a:lnTo>
                  <a:lnTo>
                    <a:pt x="19812" y="41243"/>
                  </a:lnTo>
                  <a:lnTo>
                    <a:pt x="19812" y="42767"/>
                  </a:lnTo>
                  <a:lnTo>
                    <a:pt x="21336" y="42767"/>
                  </a:lnTo>
                  <a:lnTo>
                    <a:pt x="21336" y="145065"/>
                  </a:lnTo>
                  <a:close/>
                </a:path>
                <a:path extrusionOk="0" h="146685" w="22860">
                  <a:moveTo>
                    <a:pt x="19812" y="146589"/>
                  </a:moveTo>
                  <a:lnTo>
                    <a:pt x="4572" y="146589"/>
                  </a:lnTo>
                  <a:lnTo>
                    <a:pt x="4572" y="145065"/>
                  </a:lnTo>
                  <a:lnTo>
                    <a:pt x="19812" y="145065"/>
                  </a:lnTo>
                  <a:lnTo>
                    <a:pt x="19812" y="146589"/>
                  </a:lnTo>
                  <a:close/>
                </a:path>
                <a:path extrusionOk="0" h="146685" w="22860">
                  <a:moveTo>
                    <a:pt x="19812" y="21431"/>
                  </a:moveTo>
                  <a:lnTo>
                    <a:pt x="4572" y="21431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6191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2860" y="3048"/>
                  </a:lnTo>
                  <a:lnTo>
                    <a:pt x="22860" y="18383"/>
                  </a:lnTo>
                  <a:lnTo>
                    <a:pt x="19812" y="214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9" name="Google Shape;429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18275" y="3413283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125051" y="3387375"/>
              <a:ext cx="173926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366129" y="3387375"/>
              <a:ext cx="155638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556819" y="3365944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18"/>
            <p:cNvSpPr/>
            <p:nvPr/>
          </p:nvSpPr>
          <p:spPr>
            <a:xfrm>
              <a:off x="6672732" y="3365944"/>
              <a:ext cx="18415" cy="154305"/>
            </a:xfrm>
            <a:custGeom>
              <a:rect b="b" l="l" r="r" t="t"/>
              <a:pathLst>
                <a:path extrusionOk="0" h="154304" w="18415">
                  <a:moveTo>
                    <a:pt x="18376" y="1524"/>
                  </a:moveTo>
                  <a:lnTo>
                    <a:pt x="16764" y="1524"/>
                  </a:lnTo>
                  <a:lnTo>
                    <a:pt x="1524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52692"/>
                  </a:lnTo>
                  <a:lnTo>
                    <a:pt x="1524" y="152692"/>
                  </a:lnTo>
                  <a:lnTo>
                    <a:pt x="1524" y="154216"/>
                  </a:lnTo>
                  <a:lnTo>
                    <a:pt x="16764" y="154216"/>
                  </a:lnTo>
                  <a:lnTo>
                    <a:pt x="16764" y="152692"/>
                  </a:lnTo>
                  <a:lnTo>
                    <a:pt x="18376" y="152692"/>
                  </a:lnTo>
                  <a:lnTo>
                    <a:pt x="18376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4" name="Google Shape;434;p1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718553" y="3413283"/>
              <a:ext cx="178498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18"/>
            <p:cNvSpPr/>
            <p:nvPr/>
          </p:nvSpPr>
          <p:spPr>
            <a:xfrm>
              <a:off x="6974871" y="3373564"/>
              <a:ext cx="21590" cy="146685"/>
            </a:xfrm>
            <a:custGeom>
              <a:rect b="b" l="l" r="r" t="t"/>
              <a:pathLst>
                <a:path extrusionOk="0" h="146685" w="21590">
                  <a:moveTo>
                    <a:pt x="19812" y="145065"/>
                  </a:moveTo>
                  <a:lnTo>
                    <a:pt x="1524" y="145065"/>
                  </a:lnTo>
                  <a:lnTo>
                    <a:pt x="1524" y="42767"/>
                  </a:lnTo>
                  <a:lnTo>
                    <a:pt x="3048" y="41243"/>
                  </a:lnTo>
                  <a:lnTo>
                    <a:pt x="18288" y="41243"/>
                  </a:lnTo>
                  <a:lnTo>
                    <a:pt x="19812" y="42767"/>
                  </a:lnTo>
                  <a:lnTo>
                    <a:pt x="19812" y="145065"/>
                  </a:lnTo>
                  <a:close/>
                </a:path>
                <a:path extrusionOk="0" h="146685" w="21590">
                  <a:moveTo>
                    <a:pt x="18288" y="146589"/>
                  </a:moveTo>
                  <a:lnTo>
                    <a:pt x="3048" y="146589"/>
                  </a:lnTo>
                  <a:lnTo>
                    <a:pt x="3048" y="145065"/>
                  </a:lnTo>
                  <a:lnTo>
                    <a:pt x="18288" y="145065"/>
                  </a:lnTo>
                  <a:lnTo>
                    <a:pt x="18288" y="146589"/>
                  </a:lnTo>
                  <a:close/>
                </a:path>
                <a:path extrusionOk="0" h="146685" w="21590">
                  <a:moveTo>
                    <a:pt x="18288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1336" y="18383"/>
                  </a:lnTo>
                  <a:lnTo>
                    <a:pt x="18288" y="214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6" name="Google Shape;436;p1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028212" y="3413283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1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189946" y="3413283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1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301293" y="3413283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1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461504" y="3413283"/>
              <a:ext cx="99155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589615" y="3365944"/>
              <a:ext cx="158685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775733" y="3413283"/>
              <a:ext cx="91535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18"/>
            <p:cNvSpPr/>
            <p:nvPr/>
          </p:nvSpPr>
          <p:spPr>
            <a:xfrm>
              <a:off x="7893177" y="3365944"/>
              <a:ext cx="97790" cy="154305"/>
            </a:xfrm>
            <a:custGeom>
              <a:rect b="b" l="l" r="r" t="t"/>
              <a:pathLst>
                <a:path extrusionOk="0" h="154304" w="97790">
                  <a:moveTo>
                    <a:pt x="58000" y="50393"/>
                  </a:moveTo>
                  <a:lnTo>
                    <a:pt x="56476" y="50393"/>
                  </a:lnTo>
                  <a:lnTo>
                    <a:pt x="56476" y="48869"/>
                  </a:lnTo>
                  <a:lnTo>
                    <a:pt x="53428" y="48869"/>
                  </a:lnTo>
                  <a:lnTo>
                    <a:pt x="51904" y="47345"/>
                  </a:lnTo>
                  <a:lnTo>
                    <a:pt x="36664" y="47345"/>
                  </a:lnTo>
                  <a:lnTo>
                    <a:pt x="35140" y="48869"/>
                  </a:lnTo>
                  <a:lnTo>
                    <a:pt x="33616" y="48869"/>
                  </a:lnTo>
                  <a:lnTo>
                    <a:pt x="30568" y="50393"/>
                  </a:lnTo>
                  <a:lnTo>
                    <a:pt x="29044" y="51917"/>
                  </a:lnTo>
                  <a:lnTo>
                    <a:pt x="25996" y="53441"/>
                  </a:lnTo>
                  <a:lnTo>
                    <a:pt x="24472" y="56489"/>
                  </a:lnTo>
                  <a:lnTo>
                    <a:pt x="21424" y="59537"/>
                  </a:lnTo>
                  <a:lnTo>
                    <a:pt x="19900" y="62687"/>
                  </a:lnTo>
                  <a:lnTo>
                    <a:pt x="16852" y="65735"/>
                  </a:lnTo>
                  <a:lnTo>
                    <a:pt x="16852" y="50393"/>
                  </a:lnTo>
                  <a:lnTo>
                    <a:pt x="15328" y="50393"/>
                  </a:lnTo>
                  <a:lnTo>
                    <a:pt x="15328" y="48869"/>
                  </a:lnTo>
                  <a:lnTo>
                    <a:pt x="1524" y="48869"/>
                  </a:lnTo>
                  <a:lnTo>
                    <a:pt x="0" y="50393"/>
                  </a:lnTo>
                  <a:lnTo>
                    <a:pt x="0" y="152692"/>
                  </a:lnTo>
                  <a:lnTo>
                    <a:pt x="1524" y="152692"/>
                  </a:lnTo>
                  <a:lnTo>
                    <a:pt x="1524" y="154216"/>
                  </a:lnTo>
                  <a:lnTo>
                    <a:pt x="16852" y="154216"/>
                  </a:lnTo>
                  <a:lnTo>
                    <a:pt x="16852" y="152692"/>
                  </a:lnTo>
                  <a:lnTo>
                    <a:pt x="18376" y="152692"/>
                  </a:lnTo>
                  <a:lnTo>
                    <a:pt x="18376" y="85547"/>
                  </a:lnTo>
                  <a:lnTo>
                    <a:pt x="21424" y="80975"/>
                  </a:lnTo>
                  <a:lnTo>
                    <a:pt x="22948" y="77927"/>
                  </a:lnTo>
                  <a:lnTo>
                    <a:pt x="27520" y="73355"/>
                  </a:lnTo>
                  <a:lnTo>
                    <a:pt x="29044" y="70307"/>
                  </a:lnTo>
                  <a:lnTo>
                    <a:pt x="32092" y="68783"/>
                  </a:lnTo>
                  <a:lnTo>
                    <a:pt x="35140" y="65735"/>
                  </a:lnTo>
                  <a:lnTo>
                    <a:pt x="36664" y="65735"/>
                  </a:lnTo>
                  <a:lnTo>
                    <a:pt x="38188" y="64211"/>
                  </a:lnTo>
                  <a:lnTo>
                    <a:pt x="47332" y="64211"/>
                  </a:lnTo>
                  <a:lnTo>
                    <a:pt x="48856" y="65735"/>
                  </a:lnTo>
                  <a:lnTo>
                    <a:pt x="53428" y="65735"/>
                  </a:lnTo>
                  <a:lnTo>
                    <a:pt x="53428" y="67259"/>
                  </a:lnTo>
                  <a:lnTo>
                    <a:pt x="56476" y="67259"/>
                  </a:lnTo>
                  <a:lnTo>
                    <a:pt x="56476" y="65735"/>
                  </a:lnTo>
                  <a:lnTo>
                    <a:pt x="58000" y="65735"/>
                  </a:lnTo>
                  <a:lnTo>
                    <a:pt x="58000" y="64211"/>
                  </a:lnTo>
                  <a:lnTo>
                    <a:pt x="58000" y="50393"/>
                  </a:lnTo>
                  <a:close/>
                </a:path>
                <a:path extrusionOk="0" h="154304" w="97790">
                  <a:moveTo>
                    <a:pt x="97624" y="3048"/>
                  </a:moveTo>
                  <a:lnTo>
                    <a:pt x="96100" y="3048"/>
                  </a:lnTo>
                  <a:lnTo>
                    <a:pt x="96100" y="1524"/>
                  </a:lnTo>
                  <a:lnTo>
                    <a:pt x="94576" y="1524"/>
                  </a:lnTo>
                  <a:lnTo>
                    <a:pt x="94576" y="0"/>
                  </a:lnTo>
                  <a:lnTo>
                    <a:pt x="80860" y="0"/>
                  </a:lnTo>
                  <a:lnTo>
                    <a:pt x="80860" y="1524"/>
                  </a:lnTo>
                  <a:lnTo>
                    <a:pt x="79336" y="1524"/>
                  </a:lnTo>
                  <a:lnTo>
                    <a:pt x="79336" y="152692"/>
                  </a:lnTo>
                  <a:lnTo>
                    <a:pt x="80860" y="154216"/>
                  </a:lnTo>
                  <a:lnTo>
                    <a:pt x="94576" y="154216"/>
                  </a:lnTo>
                  <a:lnTo>
                    <a:pt x="96100" y="152692"/>
                  </a:lnTo>
                  <a:lnTo>
                    <a:pt x="97624" y="152692"/>
                  </a:lnTo>
                  <a:lnTo>
                    <a:pt x="97624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3" name="Google Shape;443;p1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010715" y="3414807"/>
              <a:ext cx="94583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1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347805" y="3413283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1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175402" y="3413283"/>
              <a:ext cx="148018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1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459152" y="3413283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1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579739" y="3413283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1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688037" y="3413283"/>
              <a:ext cx="91535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18"/>
            <p:cNvSpPr/>
            <p:nvPr/>
          </p:nvSpPr>
          <p:spPr>
            <a:xfrm>
              <a:off x="8805481" y="3413283"/>
              <a:ext cx="58419" cy="107314"/>
            </a:xfrm>
            <a:custGeom>
              <a:rect b="b" l="l" r="r" t="t"/>
              <a:pathLst>
                <a:path extrusionOk="0" h="107314" w="58420">
                  <a:moveTo>
                    <a:pt x="53435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51911" y="0"/>
                  </a:lnTo>
                  <a:lnTo>
                    <a:pt x="53435" y="1524"/>
                  </a:lnTo>
                  <a:close/>
                </a:path>
                <a:path extrusionOk="0" h="107314" w="58420">
                  <a:moveTo>
                    <a:pt x="18288" y="105346"/>
                  </a:moveTo>
                  <a:lnTo>
                    <a:pt x="0" y="105346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3048"/>
                  </a:lnTo>
                  <a:lnTo>
                    <a:pt x="16764" y="4572"/>
                  </a:lnTo>
                  <a:lnTo>
                    <a:pt x="16764" y="18383"/>
                  </a:lnTo>
                  <a:lnTo>
                    <a:pt x="35052" y="18383"/>
                  </a:lnTo>
                  <a:lnTo>
                    <a:pt x="33528" y="19907"/>
                  </a:lnTo>
                  <a:lnTo>
                    <a:pt x="30480" y="21431"/>
                  </a:lnTo>
                  <a:lnTo>
                    <a:pt x="28956" y="22955"/>
                  </a:lnTo>
                  <a:lnTo>
                    <a:pt x="27432" y="26003"/>
                  </a:lnTo>
                  <a:lnTo>
                    <a:pt x="24384" y="27527"/>
                  </a:lnTo>
                  <a:lnTo>
                    <a:pt x="22860" y="30575"/>
                  </a:lnTo>
                  <a:lnTo>
                    <a:pt x="19812" y="33623"/>
                  </a:lnTo>
                  <a:lnTo>
                    <a:pt x="18288" y="38195"/>
                  </a:lnTo>
                  <a:lnTo>
                    <a:pt x="18288" y="105346"/>
                  </a:lnTo>
                  <a:close/>
                </a:path>
                <a:path extrusionOk="0" h="107314" w="58420">
                  <a:moveTo>
                    <a:pt x="36576" y="18383"/>
                  </a:moveTo>
                  <a:lnTo>
                    <a:pt x="16764" y="18383"/>
                  </a:lnTo>
                  <a:lnTo>
                    <a:pt x="18288" y="15335"/>
                  </a:lnTo>
                  <a:lnTo>
                    <a:pt x="21336" y="12192"/>
                  </a:lnTo>
                  <a:lnTo>
                    <a:pt x="24384" y="9144"/>
                  </a:lnTo>
                  <a:lnTo>
                    <a:pt x="25908" y="6096"/>
                  </a:lnTo>
                  <a:lnTo>
                    <a:pt x="28956" y="4572"/>
                  </a:lnTo>
                  <a:lnTo>
                    <a:pt x="32004" y="1524"/>
                  </a:lnTo>
                  <a:lnTo>
                    <a:pt x="56483" y="1524"/>
                  </a:lnTo>
                  <a:lnTo>
                    <a:pt x="56483" y="3048"/>
                  </a:lnTo>
                  <a:lnTo>
                    <a:pt x="58007" y="4572"/>
                  </a:lnTo>
                  <a:lnTo>
                    <a:pt x="58007" y="16859"/>
                  </a:lnTo>
                  <a:lnTo>
                    <a:pt x="38195" y="16859"/>
                  </a:lnTo>
                  <a:lnTo>
                    <a:pt x="36576" y="18383"/>
                  </a:lnTo>
                  <a:close/>
                </a:path>
                <a:path extrusionOk="0" h="107314" w="58420">
                  <a:moveTo>
                    <a:pt x="56483" y="19907"/>
                  </a:moveTo>
                  <a:lnTo>
                    <a:pt x="53435" y="19907"/>
                  </a:lnTo>
                  <a:lnTo>
                    <a:pt x="53435" y="18383"/>
                  </a:lnTo>
                  <a:lnTo>
                    <a:pt x="48863" y="18383"/>
                  </a:lnTo>
                  <a:lnTo>
                    <a:pt x="47339" y="16859"/>
                  </a:lnTo>
                  <a:lnTo>
                    <a:pt x="58007" y="16859"/>
                  </a:lnTo>
                  <a:lnTo>
                    <a:pt x="56483" y="18383"/>
                  </a:lnTo>
                  <a:lnTo>
                    <a:pt x="56483" y="19907"/>
                  </a:lnTo>
                  <a:close/>
                </a:path>
                <a:path extrusionOk="0" h="107314" w="58420">
                  <a:moveTo>
                    <a:pt x="15240" y="106870"/>
                  </a:moveTo>
                  <a:lnTo>
                    <a:pt x="1524" y="106870"/>
                  </a:lnTo>
                  <a:lnTo>
                    <a:pt x="1524" y="105346"/>
                  </a:lnTo>
                  <a:lnTo>
                    <a:pt x="16764" y="105346"/>
                  </a:lnTo>
                  <a:lnTo>
                    <a:pt x="15240" y="1068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0" name="Google Shape;450;p1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408836" y="3634644"/>
              <a:ext cx="808577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1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295233" y="3642359"/>
              <a:ext cx="491203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1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861208" y="3643883"/>
              <a:ext cx="465296" cy="1449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18"/>
            <p:cNvSpPr/>
            <p:nvPr/>
          </p:nvSpPr>
          <p:spPr>
            <a:xfrm>
              <a:off x="6390500" y="3643883"/>
              <a:ext cx="29209" cy="145415"/>
            </a:xfrm>
            <a:custGeom>
              <a:rect b="b" l="l" r="r" t="t"/>
              <a:pathLst>
                <a:path extrusionOk="0" h="145414" w="29210">
                  <a:moveTo>
                    <a:pt x="29057" y="3048"/>
                  </a:moveTo>
                  <a:lnTo>
                    <a:pt x="27533" y="3048"/>
                  </a:lnTo>
                  <a:lnTo>
                    <a:pt x="27533" y="1524"/>
                  </a:lnTo>
                  <a:lnTo>
                    <a:pt x="21437" y="1524"/>
                  </a:lnTo>
                  <a:lnTo>
                    <a:pt x="19913" y="0"/>
                  </a:lnTo>
                  <a:lnTo>
                    <a:pt x="9144" y="0"/>
                  </a:lnTo>
                  <a:lnTo>
                    <a:pt x="7620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41922"/>
                  </a:lnTo>
                  <a:lnTo>
                    <a:pt x="1524" y="141922"/>
                  </a:lnTo>
                  <a:lnTo>
                    <a:pt x="1524" y="143446"/>
                  </a:lnTo>
                  <a:lnTo>
                    <a:pt x="6096" y="143446"/>
                  </a:lnTo>
                  <a:lnTo>
                    <a:pt x="7620" y="144970"/>
                  </a:lnTo>
                  <a:lnTo>
                    <a:pt x="21437" y="144970"/>
                  </a:lnTo>
                  <a:lnTo>
                    <a:pt x="22961" y="143446"/>
                  </a:lnTo>
                  <a:lnTo>
                    <a:pt x="27533" y="143446"/>
                  </a:lnTo>
                  <a:lnTo>
                    <a:pt x="27533" y="141922"/>
                  </a:lnTo>
                  <a:lnTo>
                    <a:pt x="29057" y="141922"/>
                  </a:lnTo>
                  <a:lnTo>
                    <a:pt x="29057" y="30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4" name="Google Shape;454;p1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453092" y="3645407"/>
              <a:ext cx="117443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1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599586" y="3645407"/>
              <a:ext cx="80772" cy="143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18"/>
            <p:cNvSpPr/>
            <p:nvPr/>
          </p:nvSpPr>
          <p:spPr>
            <a:xfrm>
              <a:off x="6704837" y="3643883"/>
              <a:ext cx="29209" cy="145415"/>
            </a:xfrm>
            <a:custGeom>
              <a:rect b="b" l="l" r="r" t="t"/>
              <a:pathLst>
                <a:path extrusionOk="0" h="145414" w="29209">
                  <a:moveTo>
                    <a:pt x="21336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extrusionOk="0" h="145414" w="29209">
                  <a:moveTo>
                    <a:pt x="28956" y="141922"/>
                  </a:moveTo>
                  <a:lnTo>
                    <a:pt x="0" y="141922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8956" y="3048"/>
                  </a:lnTo>
                  <a:lnTo>
                    <a:pt x="28956" y="141922"/>
                  </a:lnTo>
                  <a:close/>
                </a:path>
                <a:path extrusionOk="0" h="145414" w="29209">
                  <a:moveTo>
                    <a:pt x="27432" y="143446"/>
                  </a:moveTo>
                  <a:lnTo>
                    <a:pt x="1524" y="143446"/>
                  </a:lnTo>
                  <a:lnTo>
                    <a:pt x="1524" y="141922"/>
                  </a:lnTo>
                  <a:lnTo>
                    <a:pt x="27432" y="141922"/>
                  </a:lnTo>
                  <a:lnTo>
                    <a:pt x="27432" y="143446"/>
                  </a:lnTo>
                  <a:close/>
                </a:path>
                <a:path extrusionOk="0" h="145414" w="29209">
                  <a:moveTo>
                    <a:pt x="21336" y="144970"/>
                  </a:moveTo>
                  <a:lnTo>
                    <a:pt x="7620" y="144970"/>
                  </a:lnTo>
                  <a:lnTo>
                    <a:pt x="6096" y="143446"/>
                  </a:lnTo>
                  <a:lnTo>
                    <a:pt x="22860" y="143446"/>
                  </a:lnTo>
                  <a:lnTo>
                    <a:pt x="21336" y="1449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7" name="Google Shape;457;p1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762749" y="3643883"/>
              <a:ext cx="178498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1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012971" y="3634644"/>
              <a:ext cx="883253" cy="155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1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970996" y="3633120"/>
              <a:ext cx="167829" cy="157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8"/>
            <p:cNvSpPr/>
            <p:nvPr/>
          </p:nvSpPr>
          <p:spPr>
            <a:xfrm>
              <a:off x="8161687" y="3680460"/>
              <a:ext cx="58419" cy="108585"/>
            </a:xfrm>
            <a:custGeom>
              <a:rect b="b" l="l" r="r" t="t"/>
              <a:pathLst>
                <a:path extrusionOk="0" h="108585" w="58420">
                  <a:moveTo>
                    <a:pt x="48863" y="1524"/>
                  </a:moveTo>
                  <a:lnTo>
                    <a:pt x="36671" y="1524"/>
                  </a:lnTo>
                  <a:lnTo>
                    <a:pt x="39719" y="0"/>
                  </a:lnTo>
                  <a:lnTo>
                    <a:pt x="48863" y="0"/>
                  </a:lnTo>
                  <a:lnTo>
                    <a:pt x="48863" y="1524"/>
                  </a:lnTo>
                  <a:close/>
                </a:path>
                <a:path extrusionOk="0" h="108585" w="58420">
                  <a:moveTo>
                    <a:pt x="13716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3716" y="1524"/>
                  </a:lnTo>
                  <a:lnTo>
                    <a:pt x="13716" y="3048"/>
                  </a:lnTo>
                  <a:close/>
                </a:path>
                <a:path extrusionOk="0" h="108585" w="58420">
                  <a:moveTo>
                    <a:pt x="35147" y="19907"/>
                  </a:moveTo>
                  <a:lnTo>
                    <a:pt x="16764" y="19907"/>
                  </a:lnTo>
                  <a:lnTo>
                    <a:pt x="19812" y="15335"/>
                  </a:lnTo>
                  <a:lnTo>
                    <a:pt x="21336" y="12287"/>
                  </a:lnTo>
                  <a:lnTo>
                    <a:pt x="24384" y="10763"/>
                  </a:lnTo>
                  <a:lnTo>
                    <a:pt x="25908" y="7715"/>
                  </a:lnTo>
                  <a:lnTo>
                    <a:pt x="29051" y="6191"/>
                  </a:lnTo>
                  <a:lnTo>
                    <a:pt x="30575" y="4572"/>
                  </a:lnTo>
                  <a:lnTo>
                    <a:pt x="33623" y="3048"/>
                  </a:lnTo>
                  <a:lnTo>
                    <a:pt x="35147" y="1524"/>
                  </a:lnTo>
                  <a:lnTo>
                    <a:pt x="54959" y="1524"/>
                  </a:lnTo>
                  <a:lnTo>
                    <a:pt x="54959" y="3048"/>
                  </a:lnTo>
                  <a:lnTo>
                    <a:pt x="56483" y="3048"/>
                  </a:lnTo>
                  <a:lnTo>
                    <a:pt x="58007" y="4572"/>
                  </a:lnTo>
                  <a:lnTo>
                    <a:pt x="58007" y="18383"/>
                  </a:lnTo>
                  <a:lnTo>
                    <a:pt x="36671" y="18383"/>
                  </a:lnTo>
                  <a:lnTo>
                    <a:pt x="35147" y="19907"/>
                  </a:lnTo>
                  <a:close/>
                </a:path>
                <a:path extrusionOk="0" h="108585" w="58420">
                  <a:moveTo>
                    <a:pt x="18288" y="106870"/>
                  </a:moveTo>
                  <a:lnTo>
                    <a:pt x="0" y="106870"/>
                  </a:lnTo>
                  <a:lnTo>
                    <a:pt x="0" y="3048"/>
                  </a:lnTo>
                  <a:lnTo>
                    <a:pt x="15240" y="3048"/>
                  </a:lnTo>
                  <a:lnTo>
                    <a:pt x="16764" y="4572"/>
                  </a:lnTo>
                  <a:lnTo>
                    <a:pt x="16764" y="19907"/>
                  </a:lnTo>
                  <a:lnTo>
                    <a:pt x="33623" y="19907"/>
                  </a:lnTo>
                  <a:lnTo>
                    <a:pt x="32099" y="22955"/>
                  </a:lnTo>
                  <a:lnTo>
                    <a:pt x="29051" y="24479"/>
                  </a:lnTo>
                  <a:lnTo>
                    <a:pt x="27527" y="26003"/>
                  </a:lnTo>
                  <a:lnTo>
                    <a:pt x="25908" y="29051"/>
                  </a:lnTo>
                  <a:lnTo>
                    <a:pt x="22860" y="32099"/>
                  </a:lnTo>
                  <a:lnTo>
                    <a:pt x="21336" y="35147"/>
                  </a:lnTo>
                  <a:lnTo>
                    <a:pt x="18288" y="39719"/>
                  </a:lnTo>
                  <a:lnTo>
                    <a:pt x="18288" y="106870"/>
                  </a:lnTo>
                  <a:close/>
                </a:path>
                <a:path extrusionOk="0" h="108585" w="58420">
                  <a:moveTo>
                    <a:pt x="58007" y="19907"/>
                  </a:moveTo>
                  <a:lnTo>
                    <a:pt x="51911" y="19907"/>
                  </a:lnTo>
                  <a:lnTo>
                    <a:pt x="50387" y="18383"/>
                  </a:lnTo>
                  <a:lnTo>
                    <a:pt x="58007" y="18383"/>
                  </a:lnTo>
                  <a:lnTo>
                    <a:pt x="58007" y="19907"/>
                  </a:lnTo>
                  <a:close/>
                </a:path>
                <a:path extrusionOk="0" h="108585" w="58420">
                  <a:moveTo>
                    <a:pt x="13716" y="108394"/>
                  </a:moveTo>
                  <a:lnTo>
                    <a:pt x="3048" y="108394"/>
                  </a:lnTo>
                  <a:lnTo>
                    <a:pt x="3048" y="106870"/>
                  </a:lnTo>
                  <a:lnTo>
                    <a:pt x="15240" y="106870"/>
                  </a:lnTo>
                  <a:lnTo>
                    <a:pt x="13716" y="1083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1" name="Google Shape;461;p1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289893" y="3634644"/>
              <a:ext cx="840581" cy="155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1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405788" y="3901916"/>
              <a:ext cx="968692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1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444680" y="3911060"/>
              <a:ext cx="347853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1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847397" y="3901916"/>
              <a:ext cx="108394" cy="154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18"/>
            <p:cNvSpPr/>
            <p:nvPr/>
          </p:nvSpPr>
          <p:spPr>
            <a:xfrm>
              <a:off x="5983211" y="3901922"/>
              <a:ext cx="27940" cy="154305"/>
            </a:xfrm>
            <a:custGeom>
              <a:rect b="b" l="l" r="r" t="t"/>
              <a:pathLst>
                <a:path extrusionOk="0" h="154304" w="27939">
                  <a:moveTo>
                    <a:pt x="24384" y="152679"/>
                  </a:moveTo>
                  <a:lnTo>
                    <a:pt x="3048" y="152679"/>
                  </a:lnTo>
                  <a:lnTo>
                    <a:pt x="4572" y="154203"/>
                  </a:lnTo>
                  <a:lnTo>
                    <a:pt x="24384" y="154203"/>
                  </a:lnTo>
                  <a:lnTo>
                    <a:pt x="24384" y="152679"/>
                  </a:lnTo>
                  <a:close/>
                </a:path>
                <a:path extrusionOk="0" h="154304" w="27939">
                  <a:moveTo>
                    <a:pt x="27432" y="1041"/>
                  </a:moveTo>
                  <a:lnTo>
                    <a:pt x="23901" y="1041"/>
                  </a:lnTo>
                  <a:lnTo>
                    <a:pt x="22860" y="0"/>
                  </a:lnTo>
                  <a:lnTo>
                    <a:pt x="6096" y="0"/>
                  </a:lnTo>
                  <a:lnTo>
                    <a:pt x="5054" y="1041"/>
                  </a:lnTo>
                  <a:lnTo>
                    <a:pt x="1524" y="1041"/>
                  </a:lnTo>
                  <a:lnTo>
                    <a:pt x="1524" y="3581"/>
                  </a:lnTo>
                  <a:lnTo>
                    <a:pt x="0" y="3581"/>
                  </a:lnTo>
                  <a:lnTo>
                    <a:pt x="0" y="150901"/>
                  </a:lnTo>
                  <a:lnTo>
                    <a:pt x="381" y="150901"/>
                  </a:lnTo>
                  <a:lnTo>
                    <a:pt x="381" y="152171"/>
                  </a:lnTo>
                  <a:lnTo>
                    <a:pt x="27432" y="152171"/>
                  </a:lnTo>
                  <a:lnTo>
                    <a:pt x="27432" y="150901"/>
                  </a:lnTo>
                  <a:lnTo>
                    <a:pt x="27432" y="3581"/>
                  </a:lnTo>
                  <a:lnTo>
                    <a:pt x="27432" y="10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6" name="Google Shape;466;p18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030468" y="3947731"/>
              <a:ext cx="238029" cy="140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1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341744" y="3909536"/>
              <a:ext cx="771906" cy="18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8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180801" y="3901916"/>
              <a:ext cx="724566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18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978616" y="3901916"/>
              <a:ext cx="961167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18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9014459" y="3901916"/>
              <a:ext cx="183070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18"/>
            <p:cNvSpPr/>
            <p:nvPr/>
          </p:nvSpPr>
          <p:spPr>
            <a:xfrm>
              <a:off x="4405788" y="4175188"/>
              <a:ext cx="29209" cy="154305"/>
            </a:xfrm>
            <a:custGeom>
              <a:rect b="b" l="l" r="r" t="t"/>
              <a:pathLst>
                <a:path extrusionOk="0" h="154304" w="29210">
                  <a:moveTo>
                    <a:pt x="22860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extrusionOk="0" h="154304" w="29210">
                  <a:moveTo>
                    <a:pt x="28956" y="151161"/>
                  </a:moveTo>
                  <a:lnTo>
                    <a:pt x="0" y="151161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25908" y="1524"/>
                  </a:lnTo>
                  <a:lnTo>
                    <a:pt x="27432" y="3048"/>
                  </a:lnTo>
                  <a:lnTo>
                    <a:pt x="28956" y="3048"/>
                  </a:lnTo>
                  <a:lnTo>
                    <a:pt x="28956" y="151161"/>
                  </a:lnTo>
                  <a:close/>
                </a:path>
                <a:path extrusionOk="0" h="154304" w="29210">
                  <a:moveTo>
                    <a:pt x="27432" y="152685"/>
                  </a:moveTo>
                  <a:lnTo>
                    <a:pt x="1524" y="152685"/>
                  </a:lnTo>
                  <a:lnTo>
                    <a:pt x="1524" y="151161"/>
                  </a:lnTo>
                  <a:lnTo>
                    <a:pt x="27432" y="151161"/>
                  </a:lnTo>
                  <a:lnTo>
                    <a:pt x="27432" y="152685"/>
                  </a:lnTo>
                  <a:close/>
                </a:path>
                <a:path extrusionOk="0" h="154304" w="29210">
                  <a:moveTo>
                    <a:pt x="24384" y="154209"/>
                  </a:moveTo>
                  <a:lnTo>
                    <a:pt x="4572" y="154209"/>
                  </a:lnTo>
                  <a:lnTo>
                    <a:pt x="3048" y="152685"/>
                  </a:lnTo>
                  <a:lnTo>
                    <a:pt x="25908" y="152685"/>
                  </a:lnTo>
                  <a:lnTo>
                    <a:pt x="24384" y="154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2" name="Google Shape;472;p1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457699" y="4221003"/>
              <a:ext cx="9001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1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573619" y="4221003"/>
              <a:ext cx="270033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18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909185" y="4175188"/>
              <a:ext cx="767428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18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748242" y="4175188"/>
              <a:ext cx="903160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18"/>
            <p:cNvSpPr/>
            <p:nvPr/>
          </p:nvSpPr>
          <p:spPr>
            <a:xfrm>
              <a:off x="6677310" y="4304919"/>
              <a:ext cx="23495" cy="24765"/>
            </a:xfrm>
            <a:custGeom>
              <a:rect b="b" l="l" r="r" t="t"/>
              <a:pathLst>
                <a:path extrusionOk="0" h="24764" w="23495">
                  <a:moveTo>
                    <a:pt x="18383" y="24479"/>
                  </a:moveTo>
                  <a:lnTo>
                    <a:pt x="3048" y="24479"/>
                  </a:lnTo>
                  <a:lnTo>
                    <a:pt x="0" y="21431"/>
                  </a:lnTo>
                  <a:lnTo>
                    <a:pt x="0" y="3143"/>
                  </a:lnTo>
                  <a:lnTo>
                    <a:pt x="1524" y="1619"/>
                  </a:lnTo>
                  <a:lnTo>
                    <a:pt x="3048" y="0"/>
                  </a:lnTo>
                  <a:lnTo>
                    <a:pt x="18383" y="0"/>
                  </a:lnTo>
                  <a:lnTo>
                    <a:pt x="19907" y="1619"/>
                  </a:lnTo>
                  <a:lnTo>
                    <a:pt x="21431" y="3143"/>
                  </a:lnTo>
                  <a:lnTo>
                    <a:pt x="22955" y="6191"/>
                  </a:lnTo>
                  <a:lnTo>
                    <a:pt x="22955" y="12287"/>
                  </a:lnTo>
                  <a:lnTo>
                    <a:pt x="22955" y="19907"/>
                  </a:lnTo>
                  <a:lnTo>
                    <a:pt x="18383" y="244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7" name="Google Shape;477;p18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6773418" y="4175188"/>
              <a:ext cx="863536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18"/>
            <p:cNvSpPr/>
            <p:nvPr/>
          </p:nvSpPr>
          <p:spPr>
            <a:xfrm>
              <a:off x="7671905" y="4175188"/>
              <a:ext cx="18415" cy="154305"/>
            </a:xfrm>
            <a:custGeom>
              <a:rect b="b" l="l" r="r" t="t"/>
              <a:pathLst>
                <a:path extrusionOk="0" h="154304" w="18415">
                  <a:moveTo>
                    <a:pt x="18389" y="1524"/>
                  </a:moveTo>
                  <a:lnTo>
                    <a:pt x="16764" y="1524"/>
                  </a:lnTo>
                  <a:lnTo>
                    <a:pt x="1524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52692"/>
                  </a:lnTo>
                  <a:lnTo>
                    <a:pt x="1524" y="152692"/>
                  </a:lnTo>
                  <a:lnTo>
                    <a:pt x="1524" y="154216"/>
                  </a:lnTo>
                  <a:lnTo>
                    <a:pt x="16764" y="154216"/>
                  </a:lnTo>
                  <a:lnTo>
                    <a:pt x="16764" y="152692"/>
                  </a:lnTo>
                  <a:lnTo>
                    <a:pt x="18389" y="152692"/>
                  </a:lnTo>
                  <a:lnTo>
                    <a:pt x="18389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9" name="Google Shape;479;p18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723917" y="4175188"/>
              <a:ext cx="161639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18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952708" y="4196524"/>
              <a:ext cx="64103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18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8038147" y="4175188"/>
              <a:ext cx="85439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18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8152542" y="4222527"/>
              <a:ext cx="91535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18"/>
            <p:cNvSpPr/>
            <p:nvPr/>
          </p:nvSpPr>
          <p:spPr>
            <a:xfrm>
              <a:off x="8318848" y="4182808"/>
              <a:ext cx="22860" cy="146685"/>
            </a:xfrm>
            <a:custGeom>
              <a:rect b="b" l="l" r="r" t="t"/>
              <a:pathLst>
                <a:path extrusionOk="0" h="146685" w="22859">
                  <a:moveTo>
                    <a:pt x="18288" y="146589"/>
                  </a:moveTo>
                  <a:lnTo>
                    <a:pt x="4572" y="146589"/>
                  </a:lnTo>
                  <a:lnTo>
                    <a:pt x="3048" y="145065"/>
                  </a:lnTo>
                  <a:lnTo>
                    <a:pt x="3048" y="41243"/>
                  </a:lnTo>
                  <a:lnTo>
                    <a:pt x="19812" y="41243"/>
                  </a:lnTo>
                  <a:lnTo>
                    <a:pt x="19812" y="42767"/>
                  </a:lnTo>
                  <a:lnTo>
                    <a:pt x="21336" y="44291"/>
                  </a:lnTo>
                  <a:lnTo>
                    <a:pt x="21336" y="143541"/>
                  </a:lnTo>
                  <a:lnTo>
                    <a:pt x="18288" y="146589"/>
                  </a:lnTo>
                  <a:close/>
                </a:path>
                <a:path extrusionOk="0" h="146685" w="22859">
                  <a:moveTo>
                    <a:pt x="18288" y="21431"/>
                  </a:moveTo>
                  <a:lnTo>
                    <a:pt x="4572" y="21431"/>
                  </a:lnTo>
                  <a:lnTo>
                    <a:pt x="3048" y="19907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2860" y="6096"/>
                  </a:lnTo>
                  <a:lnTo>
                    <a:pt x="22860" y="15240"/>
                  </a:lnTo>
                  <a:lnTo>
                    <a:pt x="21336" y="18288"/>
                  </a:lnTo>
                  <a:lnTo>
                    <a:pt x="19812" y="19907"/>
                  </a:lnTo>
                  <a:lnTo>
                    <a:pt x="18288" y="214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4" name="Google Shape;484;p18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8369141" y="4222527"/>
              <a:ext cx="146494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18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8552212" y="4222527"/>
              <a:ext cx="20754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8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8787193" y="4196524"/>
              <a:ext cx="125063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8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4398168" y="4491227"/>
              <a:ext cx="149542" cy="106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18"/>
            <p:cNvSpPr/>
            <p:nvPr/>
          </p:nvSpPr>
          <p:spPr>
            <a:xfrm>
              <a:off x="4569047" y="4449984"/>
              <a:ext cx="22860" cy="148590"/>
            </a:xfrm>
            <a:custGeom>
              <a:rect b="b" l="l" r="r" t="t"/>
              <a:pathLst>
                <a:path extrusionOk="0" h="148589" w="22860">
                  <a:moveTo>
                    <a:pt x="18288" y="42767"/>
                  </a:moveTo>
                  <a:lnTo>
                    <a:pt x="4572" y="42767"/>
                  </a:lnTo>
                  <a:lnTo>
                    <a:pt x="4572" y="41243"/>
                  </a:lnTo>
                  <a:lnTo>
                    <a:pt x="18288" y="41243"/>
                  </a:lnTo>
                  <a:lnTo>
                    <a:pt x="18288" y="42767"/>
                  </a:lnTo>
                  <a:close/>
                </a:path>
                <a:path extrusionOk="0" h="148589" w="22860">
                  <a:moveTo>
                    <a:pt x="19812" y="146589"/>
                  </a:moveTo>
                  <a:lnTo>
                    <a:pt x="3048" y="146589"/>
                  </a:lnTo>
                  <a:lnTo>
                    <a:pt x="3048" y="42767"/>
                  </a:lnTo>
                  <a:lnTo>
                    <a:pt x="19812" y="42767"/>
                  </a:lnTo>
                  <a:lnTo>
                    <a:pt x="21336" y="44291"/>
                  </a:lnTo>
                  <a:lnTo>
                    <a:pt x="21336" y="145065"/>
                  </a:lnTo>
                  <a:lnTo>
                    <a:pt x="19812" y="145065"/>
                  </a:lnTo>
                  <a:lnTo>
                    <a:pt x="19812" y="146589"/>
                  </a:lnTo>
                  <a:close/>
                </a:path>
                <a:path extrusionOk="0" h="148589" w="22860">
                  <a:moveTo>
                    <a:pt x="13716" y="148113"/>
                  </a:moveTo>
                  <a:lnTo>
                    <a:pt x="9144" y="148113"/>
                  </a:lnTo>
                  <a:lnTo>
                    <a:pt x="7620" y="146589"/>
                  </a:lnTo>
                  <a:lnTo>
                    <a:pt x="15240" y="146589"/>
                  </a:lnTo>
                  <a:lnTo>
                    <a:pt x="13716" y="148113"/>
                  </a:lnTo>
                  <a:close/>
                </a:path>
                <a:path extrusionOk="0" h="148589" w="22860">
                  <a:moveTo>
                    <a:pt x="16764" y="22955"/>
                  </a:moveTo>
                  <a:lnTo>
                    <a:pt x="7620" y="22955"/>
                  </a:lnTo>
                  <a:lnTo>
                    <a:pt x="4572" y="21431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8288" y="1524"/>
                  </a:lnTo>
                  <a:lnTo>
                    <a:pt x="21336" y="3048"/>
                  </a:lnTo>
                  <a:lnTo>
                    <a:pt x="22860" y="4572"/>
                  </a:lnTo>
                  <a:lnTo>
                    <a:pt x="22860" y="18383"/>
                  </a:lnTo>
                  <a:lnTo>
                    <a:pt x="19812" y="19907"/>
                  </a:lnTo>
                  <a:lnTo>
                    <a:pt x="16764" y="22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9" name="Google Shape;489;p18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4611719" y="4489704"/>
              <a:ext cx="166306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18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4813077" y="4443888"/>
              <a:ext cx="158686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18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5046535" y="4489704"/>
              <a:ext cx="9915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8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5173122" y="4465319"/>
              <a:ext cx="167830" cy="170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18"/>
            <p:cNvSpPr/>
            <p:nvPr/>
          </p:nvSpPr>
          <p:spPr>
            <a:xfrm>
              <a:off x="5365337" y="4449984"/>
              <a:ext cx="23495" cy="148590"/>
            </a:xfrm>
            <a:custGeom>
              <a:rect b="b" l="l" r="r" t="t"/>
              <a:pathLst>
                <a:path extrusionOk="0" h="148589" w="23495">
                  <a:moveTo>
                    <a:pt x="18383" y="42767"/>
                  </a:moveTo>
                  <a:lnTo>
                    <a:pt x="4572" y="42767"/>
                  </a:lnTo>
                  <a:lnTo>
                    <a:pt x="4572" y="41243"/>
                  </a:lnTo>
                  <a:lnTo>
                    <a:pt x="18383" y="41243"/>
                  </a:lnTo>
                  <a:lnTo>
                    <a:pt x="18383" y="42767"/>
                  </a:lnTo>
                  <a:close/>
                </a:path>
                <a:path extrusionOk="0" h="148589" w="23495">
                  <a:moveTo>
                    <a:pt x="19907" y="146589"/>
                  </a:moveTo>
                  <a:lnTo>
                    <a:pt x="3048" y="146589"/>
                  </a:lnTo>
                  <a:lnTo>
                    <a:pt x="3048" y="42767"/>
                  </a:lnTo>
                  <a:lnTo>
                    <a:pt x="19907" y="42767"/>
                  </a:lnTo>
                  <a:lnTo>
                    <a:pt x="19907" y="146589"/>
                  </a:lnTo>
                  <a:close/>
                </a:path>
                <a:path extrusionOk="0" h="148589" w="23495">
                  <a:moveTo>
                    <a:pt x="13716" y="148113"/>
                  </a:moveTo>
                  <a:lnTo>
                    <a:pt x="7620" y="148113"/>
                  </a:lnTo>
                  <a:lnTo>
                    <a:pt x="7620" y="146589"/>
                  </a:lnTo>
                  <a:lnTo>
                    <a:pt x="15240" y="146589"/>
                  </a:lnTo>
                  <a:lnTo>
                    <a:pt x="13716" y="148113"/>
                  </a:lnTo>
                  <a:close/>
                </a:path>
                <a:path extrusionOk="0" h="148589" w="23495">
                  <a:moveTo>
                    <a:pt x="15240" y="22955"/>
                  </a:moveTo>
                  <a:lnTo>
                    <a:pt x="7620" y="22955"/>
                  </a:lnTo>
                  <a:lnTo>
                    <a:pt x="4572" y="21431"/>
                  </a:lnTo>
                  <a:lnTo>
                    <a:pt x="1524" y="18383"/>
                  </a:lnTo>
                  <a:lnTo>
                    <a:pt x="0" y="15335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8383" y="1524"/>
                  </a:lnTo>
                  <a:lnTo>
                    <a:pt x="21431" y="4572"/>
                  </a:lnTo>
                  <a:lnTo>
                    <a:pt x="22955" y="7620"/>
                  </a:lnTo>
                  <a:lnTo>
                    <a:pt x="22955" y="15335"/>
                  </a:lnTo>
                  <a:lnTo>
                    <a:pt x="21431" y="18383"/>
                  </a:lnTo>
                  <a:lnTo>
                    <a:pt x="18383" y="21431"/>
                  </a:lnTo>
                  <a:lnTo>
                    <a:pt x="15240" y="22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4" name="Google Shape;494;p18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5408104" y="4489704"/>
              <a:ext cx="9915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8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5534691" y="4489704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18"/>
            <p:cNvSpPr/>
            <p:nvPr/>
          </p:nvSpPr>
          <p:spPr>
            <a:xfrm>
              <a:off x="5700998" y="4449984"/>
              <a:ext cx="21590" cy="148590"/>
            </a:xfrm>
            <a:custGeom>
              <a:rect b="b" l="l" r="r" t="t"/>
              <a:pathLst>
                <a:path extrusionOk="0" h="148589" w="21589">
                  <a:moveTo>
                    <a:pt x="18288" y="42767"/>
                  </a:moveTo>
                  <a:lnTo>
                    <a:pt x="3048" y="42767"/>
                  </a:lnTo>
                  <a:lnTo>
                    <a:pt x="4572" y="41243"/>
                  </a:lnTo>
                  <a:lnTo>
                    <a:pt x="16764" y="41243"/>
                  </a:lnTo>
                  <a:lnTo>
                    <a:pt x="18288" y="42767"/>
                  </a:lnTo>
                  <a:close/>
                </a:path>
                <a:path extrusionOk="0" h="148589" w="21589">
                  <a:moveTo>
                    <a:pt x="19812" y="146589"/>
                  </a:moveTo>
                  <a:lnTo>
                    <a:pt x="1524" y="146589"/>
                  </a:lnTo>
                  <a:lnTo>
                    <a:pt x="1524" y="42767"/>
                  </a:lnTo>
                  <a:lnTo>
                    <a:pt x="19812" y="42767"/>
                  </a:lnTo>
                  <a:lnTo>
                    <a:pt x="19812" y="146589"/>
                  </a:lnTo>
                  <a:close/>
                </a:path>
                <a:path extrusionOk="0" h="148589" w="21589">
                  <a:moveTo>
                    <a:pt x="12192" y="148113"/>
                  </a:moveTo>
                  <a:lnTo>
                    <a:pt x="7620" y="148113"/>
                  </a:lnTo>
                  <a:lnTo>
                    <a:pt x="6096" y="146589"/>
                  </a:lnTo>
                  <a:lnTo>
                    <a:pt x="13716" y="146589"/>
                  </a:lnTo>
                  <a:lnTo>
                    <a:pt x="12192" y="148113"/>
                  </a:lnTo>
                  <a:close/>
                </a:path>
                <a:path extrusionOk="0" h="148589" w="21589">
                  <a:moveTo>
                    <a:pt x="15240" y="22955"/>
                  </a:moveTo>
                  <a:lnTo>
                    <a:pt x="6096" y="22955"/>
                  </a:lnTo>
                  <a:lnTo>
                    <a:pt x="3048" y="21431"/>
                  </a:lnTo>
                  <a:lnTo>
                    <a:pt x="0" y="18383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1336" y="4572"/>
                  </a:lnTo>
                  <a:lnTo>
                    <a:pt x="21336" y="18383"/>
                  </a:lnTo>
                  <a:lnTo>
                    <a:pt x="18288" y="21431"/>
                  </a:lnTo>
                  <a:lnTo>
                    <a:pt x="15240" y="22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7" name="Google Shape;497;p18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5754337" y="4489704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8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5916072" y="4443888"/>
              <a:ext cx="808577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18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6797897" y="4465319"/>
              <a:ext cx="1542287" cy="17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18"/>
            <p:cNvSpPr/>
            <p:nvPr/>
          </p:nvSpPr>
          <p:spPr>
            <a:xfrm>
              <a:off x="8363039" y="4443678"/>
              <a:ext cx="18415" cy="154940"/>
            </a:xfrm>
            <a:custGeom>
              <a:rect b="b" l="l" r="r" t="t"/>
              <a:pathLst>
                <a:path extrusionOk="0" h="154939" w="18415">
                  <a:moveTo>
                    <a:pt x="13817" y="152908"/>
                  </a:moveTo>
                  <a:lnTo>
                    <a:pt x="4572" y="152908"/>
                  </a:lnTo>
                  <a:lnTo>
                    <a:pt x="6096" y="154432"/>
                  </a:lnTo>
                  <a:lnTo>
                    <a:pt x="12293" y="154432"/>
                  </a:lnTo>
                  <a:lnTo>
                    <a:pt x="13817" y="152908"/>
                  </a:lnTo>
                  <a:close/>
                </a:path>
                <a:path extrusionOk="0" h="154939" w="18415">
                  <a:moveTo>
                    <a:pt x="18389" y="0"/>
                  </a:move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51130"/>
                  </a:lnTo>
                  <a:lnTo>
                    <a:pt x="1524" y="151130"/>
                  </a:lnTo>
                  <a:lnTo>
                    <a:pt x="1524" y="152400"/>
                  </a:lnTo>
                  <a:lnTo>
                    <a:pt x="18389" y="152400"/>
                  </a:lnTo>
                  <a:lnTo>
                    <a:pt x="18389" y="151130"/>
                  </a:lnTo>
                  <a:lnTo>
                    <a:pt x="18389" y="1270"/>
                  </a:lnTo>
                  <a:lnTo>
                    <a:pt x="183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1" name="Google Shape;501;p18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8407337" y="4489704"/>
              <a:ext cx="70199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8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4408837" y="4711064"/>
              <a:ext cx="755142" cy="193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8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5231129" y="4758404"/>
              <a:ext cx="80867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18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5394388" y="4759928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8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5507259" y="4758403"/>
              <a:ext cx="175450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8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5713190" y="4711064"/>
              <a:ext cx="314229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8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6051899" y="4758403"/>
              <a:ext cx="91535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8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6169342" y="4758404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18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6277641" y="4711064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18"/>
            <p:cNvSpPr/>
            <p:nvPr/>
          </p:nvSpPr>
          <p:spPr>
            <a:xfrm>
              <a:off x="6404216" y="4711077"/>
              <a:ext cx="18415" cy="154305"/>
            </a:xfrm>
            <a:custGeom>
              <a:rect b="b" l="l" r="r" t="t"/>
              <a:pathLst>
                <a:path extrusionOk="0" h="154304" w="18414">
                  <a:moveTo>
                    <a:pt x="16865" y="152679"/>
                  </a:moveTo>
                  <a:lnTo>
                    <a:pt x="3048" y="152679"/>
                  </a:lnTo>
                  <a:lnTo>
                    <a:pt x="3048" y="154203"/>
                  </a:lnTo>
                  <a:lnTo>
                    <a:pt x="16865" y="154203"/>
                  </a:lnTo>
                  <a:lnTo>
                    <a:pt x="16865" y="152679"/>
                  </a:lnTo>
                  <a:close/>
                </a:path>
                <a:path extrusionOk="0" h="154304" w="18414">
                  <a:moveTo>
                    <a:pt x="18389" y="1295"/>
                  </a:moveTo>
                  <a:lnTo>
                    <a:pt x="16865" y="1295"/>
                  </a:lnTo>
                  <a:lnTo>
                    <a:pt x="16865" y="0"/>
                  </a:lnTo>
                  <a:lnTo>
                    <a:pt x="3048" y="0"/>
                  </a:lnTo>
                  <a:lnTo>
                    <a:pt x="3048" y="1295"/>
                  </a:lnTo>
                  <a:lnTo>
                    <a:pt x="1524" y="1295"/>
                  </a:lnTo>
                  <a:lnTo>
                    <a:pt x="1524" y="2565"/>
                  </a:lnTo>
                  <a:lnTo>
                    <a:pt x="0" y="2565"/>
                  </a:lnTo>
                  <a:lnTo>
                    <a:pt x="0" y="151155"/>
                  </a:lnTo>
                  <a:lnTo>
                    <a:pt x="635" y="151155"/>
                  </a:lnTo>
                  <a:lnTo>
                    <a:pt x="635" y="152425"/>
                  </a:lnTo>
                  <a:lnTo>
                    <a:pt x="18389" y="152425"/>
                  </a:lnTo>
                  <a:lnTo>
                    <a:pt x="18389" y="151155"/>
                  </a:lnTo>
                  <a:lnTo>
                    <a:pt x="18389" y="2565"/>
                  </a:lnTo>
                  <a:lnTo>
                    <a:pt x="18389" y="12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1" name="Google Shape;511;p18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6443948" y="4759928"/>
              <a:ext cx="94583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8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6607111" y="4711064"/>
              <a:ext cx="778097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18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7450836" y="4711064"/>
              <a:ext cx="167734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18"/>
            <p:cNvSpPr/>
            <p:nvPr/>
          </p:nvSpPr>
          <p:spPr>
            <a:xfrm>
              <a:off x="7646098" y="4758404"/>
              <a:ext cx="58419" cy="107314"/>
            </a:xfrm>
            <a:custGeom>
              <a:rect b="b" l="l" r="r" t="t"/>
              <a:pathLst>
                <a:path extrusionOk="0" h="107314" w="58420">
                  <a:moveTo>
                    <a:pt x="38100" y="18383"/>
                  </a:moveTo>
                  <a:lnTo>
                    <a:pt x="16764" y="18383"/>
                  </a:lnTo>
                  <a:lnTo>
                    <a:pt x="22860" y="12287"/>
                  </a:lnTo>
                  <a:lnTo>
                    <a:pt x="24384" y="9144"/>
                  </a:lnTo>
                  <a:lnTo>
                    <a:pt x="28956" y="4572"/>
                  </a:lnTo>
                  <a:lnTo>
                    <a:pt x="32004" y="3048"/>
                  </a:lnTo>
                  <a:lnTo>
                    <a:pt x="35052" y="0"/>
                  </a:lnTo>
                  <a:lnTo>
                    <a:pt x="53340" y="0"/>
                  </a:lnTo>
                  <a:lnTo>
                    <a:pt x="54864" y="1524"/>
                  </a:lnTo>
                  <a:lnTo>
                    <a:pt x="56388" y="1524"/>
                  </a:lnTo>
                  <a:lnTo>
                    <a:pt x="57912" y="3048"/>
                  </a:lnTo>
                  <a:lnTo>
                    <a:pt x="57912" y="16859"/>
                  </a:lnTo>
                  <a:lnTo>
                    <a:pt x="39624" y="16859"/>
                  </a:lnTo>
                  <a:lnTo>
                    <a:pt x="38100" y="18383"/>
                  </a:lnTo>
                  <a:close/>
                </a:path>
                <a:path extrusionOk="0" h="107314" w="58420">
                  <a:moveTo>
                    <a:pt x="18288" y="105346"/>
                  </a:moveTo>
                  <a:lnTo>
                    <a:pt x="0" y="10534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5240" y="1524"/>
                  </a:lnTo>
                  <a:lnTo>
                    <a:pt x="16764" y="3048"/>
                  </a:lnTo>
                  <a:lnTo>
                    <a:pt x="16764" y="18383"/>
                  </a:lnTo>
                  <a:lnTo>
                    <a:pt x="35052" y="18383"/>
                  </a:lnTo>
                  <a:lnTo>
                    <a:pt x="25908" y="27527"/>
                  </a:lnTo>
                  <a:lnTo>
                    <a:pt x="24384" y="30575"/>
                  </a:lnTo>
                  <a:lnTo>
                    <a:pt x="21336" y="33623"/>
                  </a:lnTo>
                  <a:lnTo>
                    <a:pt x="18288" y="38195"/>
                  </a:lnTo>
                  <a:lnTo>
                    <a:pt x="18288" y="105346"/>
                  </a:lnTo>
                  <a:close/>
                </a:path>
                <a:path extrusionOk="0" h="107314" w="58420">
                  <a:moveTo>
                    <a:pt x="57912" y="18383"/>
                  </a:moveTo>
                  <a:lnTo>
                    <a:pt x="50292" y="18383"/>
                  </a:lnTo>
                  <a:lnTo>
                    <a:pt x="48768" y="16859"/>
                  </a:lnTo>
                  <a:lnTo>
                    <a:pt x="57912" y="16859"/>
                  </a:lnTo>
                  <a:lnTo>
                    <a:pt x="57912" y="18383"/>
                  </a:lnTo>
                  <a:close/>
                </a:path>
                <a:path extrusionOk="0" h="107314" w="58420">
                  <a:moveTo>
                    <a:pt x="56388" y="19907"/>
                  </a:moveTo>
                  <a:lnTo>
                    <a:pt x="54864" y="19907"/>
                  </a:lnTo>
                  <a:lnTo>
                    <a:pt x="53340" y="18383"/>
                  </a:lnTo>
                  <a:lnTo>
                    <a:pt x="56388" y="18383"/>
                  </a:lnTo>
                  <a:lnTo>
                    <a:pt x="56388" y="19907"/>
                  </a:lnTo>
                  <a:close/>
                </a:path>
                <a:path extrusionOk="0" h="107314" w="58420">
                  <a:moveTo>
                    <a:pt x="16764" y="106870"/>
                  </a:moveTo>
                  <a:lnTo>
                    <a:pt x="3048" y="106870"/>
                  </a:lnTo>
                  <a:lnTo>
                    <a:pt x="3048" y="105346"/>
                  </a:lnTo>
                  <a:lnTo>
                    <a:pt x="16764" y="105346"/>
                  </a:lnTo>
                  <a:lnTo>
                    <a:pt x="16764" y="1068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5" name="Google Shape;515;p18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7771161" y="4711064"/>
              <a:ext cx="1354740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18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4401216" y="4999672"/>
              <a:ext cx="448532" cy="17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p18"/>
            <p:cNvSpPr/>
            <p:nvPr/>
          </p:nvSpPr>
          <p:spPr>
            <a:xfrm>
              <a:off x="4869561" y="4979860"/>
              <a:ext cx="546735" cy="192405"/>
            </a:xfrm>
            <a:custGeom>
              <a:rect b="b" l="l" r="r" t="t"/>
              <a:pathLst>
                <a:path extrusionOk="0" h="192404" w="546735">
                  <a:moveTo>
                    <a:pt x="99148" y="91541"/>
                  </a:moveTo>
                  <a:lnTo>
                    <a:pt x="97624" y="83921"/>
                  </a:lnTo>
                  <a:lnTo>
                    <a:pt x="93814" y="68681"/>
                  </a:lnTo>
                  <a:lnTo>
                    <a:pt x="93052" y="65633"/>
                  </a:lnTo>
                  <a:lnTo>
                    <a:pt x="90004" y="61061"/>
                  </a:lnTo>
                  <a:lnTo>
                    <a:pt x="87718" y="58013"/>
                  </a:lnTo>
                  <a:lnTo>
                    <a:pt x="85432" y="54965"/>
                  </a:lnTo>
                  <a:lnTo>
                    <a:pt x="82384" y="51917"/>
                  </a:lnTo>
                  <a:lnTo>
                    <a:pt x="76288" y="48869"/>
                  </a:lnTo>
                  <a:lnTo>
                    <a:pt x="71716" y="45720"/>
                  </a:lnTo>
                  <a:lnTo>
                    <a:pt x="70192" y="45339"/>
                  </a:lnTo>
                  <a:lnTo>
                    <a:pt x="70192" y="91541"/>
                  </a:lnTo>
                  <a:lnTo>
                    <a:pt x="70192" y="103822"/>
                  </a:lnTo>
                  <a:lnTo>
                    <a:pt x="68668" y="108394"/>
                  </a:lnTo>
                  <a:lnTo>
                    <a:pt x="68668" y="111442"/>
                  </a:lnTo>
                  <a:lnTo>
                    <a:pt x="67144" y="116014"/>
                  </a:lnTo>
                  <a:lnTo>
                    <a:pt x="67144" y="119062"/>
                  </a:lnTo>
                  <a:lnTo>
                    <a:pt x="64096" y="125158"/>
                  </a:lnTo>
                  <a:lnTo>
                    <a:pt x="61048" y="126682"/>
                  </a:lnTo>
                  <a:lnTo>
                    <a:pt x="56476" y="131254"/>
                  </a:lnTo>
                  <a:lnTo>
                    <a:pt x="45808" y="131254"/>
                  </a:lnTo>
                  <a:lnTo>
                    <a:pt x="42672" y="129730"/>
                  </a:lnTo>
                  <a:lnTo>
                    <a:pt x="38100" y="128206"/>
                  </a:lnTo>
                  <a:lnTo>
                    <a:pt x="30480" y="120586"/>
                  </a:lnTo>
                  <a:lnTo>
                    <a:pt x="27432" y="116014"/>
                  </a:lnTo>
                  <a:lnTo>
                    <a:pt x="27432" y="83921"/>
                  </a:lnTo>
                  <a:lnTo>
                    <a:pt x="28956" y="80873"/>
                  </a:lnTo>
                  <a:lnTo>
                    <a:pt x="35052" y="74777"/>
                  </a:lnTo>
                  <a:lnTo>
                    <a:pt x="38100" y="73253"/>
                  </a:lnTo>
                  <a:lnTo>
                    <a:pt x="42672" y="68681"/>
                  </a:lnTo>
                  <a:lnTo>
                    <a:pt x="56476" y="68681"/>
                  </a:lnTo>
                  <a:lnTo>
                    <a:pt x="59524" y="70205"/>
                  </a:lnTo>
                  <a:lnTo>
                    <a:pt x="64096" y="74777"/>
                  </a:lnTo>
                  <a:lnTo>
                    <a:pt x="68668" y="83921"/>
                  </a:lnTo>
                  <a:lnTo>
                    <a:pt x="68668" y="88493"/>
                  </a:lnTo>
                  <a:lnTo>
                    <a:pt x="70192" y="91541"/>
                  </a:lnTo>
                  <a:lnTo>
                    <a:pt x="70192" y="45339"/>
                  </a:lnTo>
                  <a:lnTo>
                    <a:pt x="65620" y="44196"/>
                  </a:lnTo>
                  <a:lnTo>
                    <a:pt x="51904" y="44196"/>
                  </a:lnTo>
                  <a:lnTo>
                    <a:pt x="50380" y="45720"/>
                  </a:lnTo>
                  <a:lnTo>
                    <a:pt x="44284" y="45720"/>
                  </a:lnTo>
                  <a:lnTo>
                    <a:pt x="42672" y="47244"/>
                  </a:lnTo>
                  <a:lnTo>
                    <a:pt x="39624" y="48869"/>
                  </a:lnTo>
                  <a:lnTo>
                    <a:pt x="36576" y="50393"/>
                  </a:lnTo>
                  <a:lnTo>
                    <a:pt x="35052" y="51917"/>
                  </a:lnTo>
                  <a:lnTo>
                    <a:pt x="32004" y="53441"/>
                  </a:lnTo>
                  <a:lnTo>
                    <a:pt x="30480" y="56489"/>
                  </a:lnTo>
                  <a:lnTo>
                    <a:pt x="27432" y="58013"/>
                  </a:lnTo>
                  <a:lnTo>
                    <a:pt x="27432" y="3048"/>
                  </a:lnTo>
                  <a:lnTo>
                    <a:pt x="2438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51066"/>
                  </a:lnTo>
                  <a:lnTo>
                    <a:pt x="1524" y="152692"/>
                  </a:lnTo>
                  <a:lnTo>
                    <a:pt x="7620" y="152692"/>
                  </a:lnTo>
                  <a:lnTo>
                    <a:pt x="9144" y="154216"/>
                  </a:lnTo>
                  <a:lnTo>
                    <a:pt x="13716" y="154216"/>
                  </a:lnTo>
                  <a:lnTo>
                    <a:pt x="15240" y="152692"/>
                  </a:lnTo>
                  <a:lnTo>
                    <a:pt x="21336" y="152692"/>
                  </a:lnTo>
                  <a:lnTo>
                    <a:pt x="22860" y="151066"/>
                  </a:lnTo>
                  <a:lnTo>
                    <a:pt x="22860" y="138874"/>
                  </a:lnTo>
                  <a:lnTo>
                    <a:pt x="25908" y="141922"/>
                  </a:lnTo>
                  <a:lnTo>
                    <a:pt x="28956" y="143446"/>
                  </a:lnTo>
                  <a:lnTo>
                    <a:pt x="30480" y="146494"/>
                  </a:lnTo>
                  <a:lnTo>
                    <a:pt x="36576" y="149542"/>
                  </a:lnTo>
                  <a:lnTo>
                    <a:pt x="38100" y="151066"/>
                  </a:lnTo>
                  <a:lnTo>
                    <a:pt x="41148" y="152692"/>
                  </a:lnTo>
                  <a:lnTo>
                    <a:pt x="44284" y="154216"/>
                  </a:lnTo>
                  <a:lnTo>
                    <a:pt x="47332" y="154216"/>
                  </a:lnTo>
                  <a:lnTo>
                    <a:pt x="50380" y="155740"/>
                  </a:lnTo>
                  <a:lnTo>
                    <a:pt x="62572" y="155740"/>
                  </a:lnTo>
                  <a:lnTo>
                    <a:pt x="68668" y="154216"/>
                  </a:lnTo>
                  <a:lnTo>
                    <a:pt x="74764" y="151066"/>
                  </a:lnTo>
                  <a:lnTo>
                    <a:pt x="83908" y="144970"/>
                  </a:lnTo>
                  <a:lnTo>
                    <a:pt x="86956" y="140398"/>
                  </a:lnTo>
                  <a:lnTo>
                    <a:pt x="88099" y="138874"/>
                  </a:lnTo>
                  <a:lnTo>
                    <a:pt x="91528" y="134302"/>
                  </a:lnTo>
                  <a:lnTo>
                    <a:pt x="92544" y="131254"/>
                  </a:lnTo>
                  <a:lnTo>
                    <a:pt x="93052" y="129730"/>
                  </a:lnTo>
                  <a:lnTo>
                    <a:pt x="96100" y="122110"/>
                  </a:lnTo>
                  <a:lnTo>
                    <a:pt x="99148" y="106870"/>
                  </a:lnTo>
                  <a:lnTo>
                    <a:pt x="99148" y="91541"/>
                  </a:lnTo>
                  <a:close/>
                </a:path>
                <a:path extrusionOk="0" h="192404" w="546735">
                  <a:moveTo>
                    <a:pt x="210502" y="48869"/>
                  </a:moveTo>
                  <a:lnTo>
                    <a:pt x="208978" y="48869"/>
                  </a:lnTo>
                  <a:lnTo>
                    <a:pt x="208978" y="47244"/>
                  </a:lnTo>
                  <a:lnTo>
                    <a:pt x="204406" y="47244"/>
                  </a:lnTo>
                  <a:lnTo>
                    <a:pt x="202882" y="45720"/>
                  </a:lnTo>
                  <a:lnTo>
                    <a:pt x="190690" y="45720"/>
                  </a:lnTo>
                  <a:lnTo>
                    <a:pt x="187642" y="47244"/>
                  </a:lnTo>
                  <a:lnTo>
                    <a:pt x="186118" y="47244"/>
                  </a:lnTo>
                  <a:lnTo>
                    <a:pt x="184594" y="48869"/>
                  </a:lnTo>
                  <a:lnTo>
                    <a:pt x="183070" y="50393"/>
                  </a:lnTo>
                  <a:lnTo>
                    <a:pt x="183070" y="51917"/>
                  </a:lnTo>
                  <a:lnTo>
                    <a:pt x="161734" y="119062"/>
                  </a:lnTo>
                  <a:lnTo>
                    <a:pt x="138874" y="53441"/>
                  </a:lnTo>
                  <a:lnTo>
                    <a:pt x="137350" y="51917"/>
                  </a:lnTo>
                  <a:lnTo>
                    <a:pt x="137350" y="48869"/>
                  </a:lnTo>
                  <a:lnTo>
                    <a:pt x="135724" y="48869"/>
                  </a:lnTo>
                  <a:lnTo>
                    <a:pt x="135724" y="47244"/>
                  </a:lnTo>
                  <a:lnTo>
                    <a:pt x="134200" y="47244"/>
                  </a:lnTo>
                  <a:lnTo>
                    <a:pt x="132676" y="45720"/>
                  </a:lnTo>
                  <a:lnTo>
                    <a:pt x="117436" y="45720"/>
                  </a:lnTo>
                  <a:lnTo>
                    <a:pt x="114388" y="47244"/>
                  </a:lnTo>
                  <a:lnTo>
                    <a:pt x="111340" y="47244"/>
                  </a:lnTo>
                  <a:lnTo>
                    <a:pt x="109816" y="48869"/>
                  </a:lnTo>
                  <a:lnTo>
                    <a:pt x="108292" y="50393"/>
                  </a:lnTo>
                  <a:lnTo>
                    <a:pt x="108292" y="53441"/>
                  </a:lnTo>
                  <a:lnTo>
                    <a:pt x="109816" y="54965"/>
                  </a:lnTo>
                  <a:lnTo>
                    <a:pt x="109816" y="58013"/>
                  </a:lnTo>
                  <a:lnTo>
                    <a:pt x="143446" y="148018"/>
                  </a:lnTo>
                  <a:lnTo>
                    <a:pt x="146494" y="151066"/>
                  </a:lnTo>
                  <a:lnTo>
                    <a:pt x="148018" y="152692"/>
                  </a:lnTo>
                  <a:lnTo>
                    <a:pt x="135724" y="186220"/>
                  </a:lnTo>
                  <a:lnTo>
                    <a:pt x="134200" y="187744"/>
                  </a:lnTo>
                  <a:lnTo>
                    <a:pt x="134200" y="189268"/>
                  </a:lnTo>
                  <a:lnTo>
                    <a:pt x="135724" y="190792"/>
                  </a:lnTo>
                  <a:lnTo>
                    <a:pt x="137350" y="192316"/>
                  </a:lnTo>
                  <a:lnTo>
                    <a:pt x="160210" y="192316"/>
                  </a:lnTo>
                  <a:lnTo>
                    <a:pt x="163258" y="190792"/>
                  </a:lnTo>
                  <a:lnTo>
                    <a:pt x="164782" y="189268"/>
                  </a:lnTo>
                  <a:lnTo>
                    <a:pt x="164782" y="187744"/>
                  </a:lnTo>
                  <a:lnTo>
                    <a:pt x="188683" y="119062"/>
                  </a:lnTo>
                  <a:lnTo>
                    <a:pt x="210502" y="56489"/>
                  </a:lnTo>
                  <a:lnTo>
                    <a:pt x="210502" y="48869"/>
                  </a:lnTo>
                  <a:close/>
                </a:path>
                <a:path extrusionOk="0" h="192404" w="546735">
                  <a:moveTo>
                    <a:pt x="273075" y="91541"/>
                  </a:moveTo>
                  <a:lnTo>
                    <a:pt x="271551" y="90017"/>
                  </a:lnTo>
                  <a:lnTo>
                    <a:pt x="271551" y="86969"/>
                  </a:lnTo>
                  <a:lnTo>
                    <a:pt x="270027" y="86969"/>
                  </a:lnTo>
                  <a:lnTo>
                    <a:pt x="268503" y="85445"/>
                  </a:lnTo>
                  <a:lnTo>
                    <a:pt x="219633" y="85445"/>
                  </a:lnTo>
                  <a:lnTo>
                    <a:pt x="218109" y="86969"/>
                  </a:lnTo>
                  <a:lnTo>
                    <a:pt x="218109" y="88493"/>
                  </a:lnTo>
                  <a:lnTo>
                    <a:pt x="216585" y="90017"/>
                  </a:lnTo>
                  <a:lnTo>
                    <a:pt x="216585" y="103835"/>
                  </a:lnTo>
                  <a:lnTo>
                    <a:pt x="218109" y="106883"/>
                  </a:lnTo>
                  <a:lnTo>
                    <a:pt x="218109" y="108407"/>
                  </a:lnTo>
                  <a:lnTo>
                    <a:pt x="270027" y="108407"/>
                  </a:lnTo>
                  <a:lnTo>
                    <a:pt x="271551" y="106883"/>
                  </a:lnTo>
                  <a:lnTo>
                    <a:pt x="271551" y="103835"/>
                  </a:lnTo>
                  <a:lnTo>
                    <a:pt x="273075" y="102311"/>
                  </a:lnTo>
                  <a:lnTo>
                    <a:pt x="273075" y="91541"/>
                  </a:lnTo>
                  <a:close/>
                </a:path>
                <a:path extrusionOk="0" h="192404" w="546735">
                  <a:moveTo>
                    <a:pt x="361569" y="116014"/>
                  </a:moveTo>
                  <a:lnTo>
                    <a:pt x="358521" y="109918"/>
                  </a:lnTo>
                  <a:lnTo>
                    <a:pt x="358521" y="106870"/>
                  </a:lnTo>
                  <a:lnTo>
                    <a:pt x="355473" y="103822"/>
                  </a:lnTo>
                  <a:lnTo>
                    <a:pt x="353949" y="100774"/>
                  </a:lnTo>
                  <a:lnTo>
                    <a:pt x="350901" y="99161"/>
                  </a:lnTo>
                  <a:lnTo>
                    <a:pt x="349377" y="96113"/>
                  </a:lnTo>
                  <a:lnTo>
                    <a:pt x="340233" y="91541"/>
                  </a:lnTo>
                  <a:lnTo>
                    <a:pt x="337185" y="91541"/>
                  </a:lnTo>
                  <a:lnTo>
                    <a:pt x="331089" y="88493"/>
                  </a:lnTo>
                  <a:lnTo>
                    <a:pt x="327939" y="86969"/>
                  </a:lnTo>
                  <a:lnTo>
                    <a:pt x="324891" y="86969"/>
                  </a:lnTo>
                  <a:lnTo>
                    <a:pt x="323367" y="85445"/>
                  </a:lnTo>
                  <a:lnTo>
                    <a:pt x="320319" y="83921"/>
                  </a:lnTo>
                  <a:lnTo>
                    <a:pt x="318795" y="82397"/>
                  </a:lnTo>
                  <a:lnTo>
                    <a:pt x="315747" y="82397"/>
                  </a:lnTo>
                  <a:lnTo>
                    <a:pt x="315747" y="80873"/>
                  </a:lnTo>
                  <a:lnTo>
                    <a:pt x="314223" y="79349"/>
                  </a:lnTo>
                  <a:lnTo>
                    <a:pt x="312699" y="76301"/>
                  </a:lnTo>
                  <a:lnTo>
                    <a:pt x="312699" y="71729"/>
                  </a:lnTo>
                  <a:lnTo>
                    <a:pt x="314223" y="70205"/>
                  </a:lnTo>
                  <a:lnTo>
                    <a:pt x="314223" y="68681"/>
                  </a:lnTo>
                  <a:lnTo>
                    <a:pt x="315747" y="68681"/>
                  </a:lnTo>
                  <a:lnTo>
                    <a:pt x="315747" y="67157"/>
                  </a:lnTo>
                  <a:lnTo>
                    <a:pt x="317271" y="65633"/>
                  </a:lnTo>
                  <a:lnTo>
                    <a:pt x="318795" y="65633"/>
                  </a:lnTo>
                  <a:lnTo>
                    <a:pt x="320319" y="64109"/>
                  </a:lnTo>
                  <a:lnTo>
                    <a:pt x="334137" y="64109"/>
                  </a:lnTo>
                  <a:lnTo>
                    <a:pt x="337185" y="65633"/>
                  </a:lnTo>
                  <a:lnTo>
                    <a:pt x="340233" y="65633"/>
                  </a:lnTo>
                  <a:lnTo>
                    <a:pt x="341757" y="67157"/>
                  </a:lnTo>
                  <a:lnTo>
                    <a:pt x="344805" y="67157"/>
                  </a:lnTo>
                  <a:lnTo>
                    <a:pt x="346329" y="68681"/>
                  </a:lnTo>
                  <a:lnTo>
                    <a:pt x="347853" y="68681"/>
                  </a:lnTo>
                  <a:lnTo>
                    <a:pt x="349377" y="70205"/>
                  </a:lnTo>
                  <a:lnTo>
                    <a:pt x="350901" y="70205"/>
                  </a:lnTo>
                  <a:lnTo>
                    <a:pt x="352425" y="71729"/>
                  </a:lnTo>
                  <a:lnTo>
                    <a:pt x="353949" y="71729"/>
                  </a:lnTo>
                  <a:lnTo>
                    <a:pt x="353949" y="70205"/>
                  </a:lnTo>
                  <a:lnTo>
                    <a:pt x="355473" y="70205"/>
                  </a:lnTo>
                  <a:lnTo>
                    <a:pt x="355473" y="64109"/>
                  </a:lnTo>
                  <a:lnTo>
                    <a:pt x="355473" y="53441"/>
                  </a:lnTo>
                  <a:lnTo>
                    <a:pt x="352425" y="50393"/>
                  </a:lnTo>
                  <a:lnTo>
                    <a:pt x="350901" y="50393"/>
                  </a:lnTo>
                  <a:lnTo>
                    <a:pt x="349377" y="48869"/>
                  </a:lnTo>
                  <a:lnTo>
                    <a:pt x="347853" y="48869"/>
                  </a:lnTo>
                  <a:lnTo>
                    <a:pt x="346329" y="47244"/>
                  </a:lnTo>
                  <a:lnTo>
                    <a:pt x="343281" y="47244"/>
                  </a:lnTo>
                  <a:lnTo>
                    <a:pt x="341757" y="45720"/>
                  </a:lnTo>
                  <a:lnTo>
                    <a:pt x="335661" y="45720"/>
                  </a:lnTo>
                  <a:lnTo>
                    <a:pt x="332613" y="44196"/>
                  </a:lnTo>
                  <a:lnTo>
                    <a:pt x="320319" y="44196"/>
                  </a:lnTo>
                  <a:lnTo>
                    <a:pt x="315747" y="45720"/>
                  </a:lnTo>
                  <a:lnTo>
                    <a:pt x="309651" y="47244"/>
                  </a:lnTo>
                  <a:lnTo>
                    <a:pt x="305079" y="48869"/>
                  </a:lnTo>
                  <a:lnTo>
                    <a:pt x="300507" y="50393"/>
                  </a:lnTo>
                  <a:lnTo>
                    <a:pt x="291363" y="59537"/>
                  </a:lnTo>
                  <a:lnTo>
                    <a:pt x="289839" y="62585"/>
                  </a:lnTo>
                  <a:lnTo>
                    <a:pt x="286791" y="71729"/>
                  </a:lnTo>
                  <a:lnTo>
                    <a:pt x="286791" y="85445"/>
                  </a:lnTo>
                  <a:lnTo>
                    <a:pt x="291363" y="94589"/>
                  </a:lnTo>
                  <a:lnTo>
                    <a:pt x="294411" y="96113"/>
                  </a:lnTo>
                  <a:lnTo>
                    <a:pt x="295935" y="99161"/>
                  </a:lnTo>
                  <a:lnTo>
                    <a:pt x="298983" y="100774"/>
                  </a:lnTo>
                  <a:lnTo>
                    <a:pt x="314223" y="108394"/>
                  </a:lnTo>
                  <a:lnTo>
                    <a:pt x="315747" y="109918"/>
                  </a:lnTo>
                  <a:lnTo>
                    <a:pt x="318795" y="109918"/>
                  </a:lnTo>
                  <a:lnTo>
                    <a:pt x="324891" y="112966"/>
                  </a:lnTo>
                  <a:lnTo>
                    <a:pt x="326415" y="112966"/>
                  </a:lnTo>
                  <a:lnTo>
                    <a:pt x="329463" y="114490"/>
                  </a:lnTo>
                  <a:lnTo>
                    <a:pt x="331089" y="116014"/>
                  </a:lnTo>
                  <a:lnTo>
                    <a:pt x="334137" y="119062"/>
                  </a:lnTo>
                  <a:lnTo>
                    <a:pt x="334137" y="126682"/>
                  </a:lnTo>
                  <a:lnTo>
                    <a:pt x="332613" y="128206"/>
                  </a:lnTo>
                  <a:lnTo>
                    <a:pt x="332613" y="129730"/>
                  </a:lnTo>
                  <a:lnTo>
                    <a:pt x="331089" y="131254"/>
                  </a:lnTo>
                  <a:lnTo>
                    <a:pt x="329463" y="132778"/>
                  </a:lnTo>
                  <a:lnTo>
                    <a:pt x="327939" y="132778"/>
                  </a:lnTo>
                  <a:lnTo>
                    <a:pt x="326415" y="134302"/>
                  </a:lnTo>
                  <a:lnTo>
                    <a:pt x="323367" y="134302"/>
                  </a:lnTo>
                  <a:lnTo>
                    <a:pt x="320319" y="135826"/>
                  </a:lnTo>
                  <a:lnTo>
                    <a:pt x="314223" y="135826"/>
                  </a:lnTo>
                  <a:lnTo>
                    <a:pt x="311175" y="134302"/>
                  </a:lnTo>
                  <a:lnTo>
                    <a:pt x="308127" y="134302"/>
                  </a:lnTo>
                  <a:lnTo>
                    <a:pt x="302031" y="131254"/>
                  </a:lnTo>
                  <a:lnTo>
                    <a:pt x="298983" y="131254"/>
                  </a:lnTo>
                  <a:lnTo>
                    <a:pt x="297459" y="129730"/>
                  </a:lnTo>
                  <a:lnTo>
                    <a:pt x="294411" y="128206"/>
                  </a:lnTo>
                  <a:lnTo>
                    <a:pt x="292887" y="128206"/>
                  </a:lnTo>
                  <a:lnTo>
                    <a:pt x="291363" y="126682"/>
                  </a:lnTo>
                  <a:lnTo>
                    <a:pt x="286791" y="126682"/>
                  </a:lnTo>
                  <a:lnTo>
                    <a:pt x="286791" y="144970"/>
                  </a:lnTo>
                  <a:lnTo>
                    <a:pt x="288315" y="146494"/>
                  </a:lnTo>
                  <a:lnTo>
                    <a:pt x="288315" y="148018"/>
                  </a:lnTo>
                  <a:lnTo>
                    <a:pt x="289839" y="148018"/>
                  </a:lnTo>
                  <a:lnTo>
                    <a:pt x="291363" y="149542"/>
                  </a:lnTo>
                  <a:lnTo>
                    <a:pt x="292887" y="149542"/>
                  </a:lnTo>
                  <a:lnTo>
                    <a:pt x="294411" y="151066"/>
                  </a:lnTo>
                  <a:lnTo>
                    <a:pt x="295935" y="151066"/>
                  </a:lnTo>
                  <a:lnTo>
                    <a:pt x="298983" y="152692"/>
                  </a:lnTo>
                  <a:lnTo>
                    <a:pt x="302031" y="152692"/>
                  </a:lnTo>
                  <a:lnTo>
                    <a:pt x="305079" y="154216"/>
                  </a:lnTo>
                  <a:lnTo>
                    <a:pt x="308127" y="154216"/>
                  </a:lnTo>
                  <a:lnTo>
                    <a:pt x="311175" y="155740"/>
                  </a:lnTo>
                  <a:lnTo>
                    <a:pt x="324891" y="155740"/>
                  </a:lnTo>
                  <a:lnTo>
                    <a:pt x="331089" y="154216"/>
                  </a:lnTo>
                  <a:lnTo>
                    <a:pt x="335661" y="152692"/>
                  </a:lnTo>
                  <a:lnTo>
                    <a:pt x="341757" y="151066"/>
                  </a:lnTo>
                  <a:lnTo>
                    <a:pt x="344805" y="149542"/>
                  </a:lnTo>
                  <a:lnTo>
                    <a:pt x="353949" y="143446"/>
                  </a:lnTo>
                  <a:lnTo>
                    <a:pt x="355473" y="140398"/>
                  </a:lnTo>
                  <a:lnTo>
                    <a:pt x="358521" y="135826"/>
                  </a:lnTo>
                  <a:lnTo>
                    <a:pt x="361569" y="126682"/>
                  </a:lnTo>
                  <a:lnTo>
                    <a:pt x="361569" y="116014"/>
                  </a:lnTo>
                  <a:close/>
                </a:path>
                <a:path extrusionOk="0" h="192404" w="546735">
                  <a:moveTo>
                    <a:pt x="439381" y="50393"/>
                  </a:moveTo>
                  <a:lnTo>
                    <a:pt x="437857" y="48869"/>
                  </a:lnTo>
                  <a:lnTo>
                    <a:pt x="437857" y="47256"/>
                  </a:lnTo>
                  <a:lnTo>
                    <a:pt x="413372" y="47256"/>
                  </a:lnTo>
                  <a:lnTo>
                    <a:pt x="413372" y="22872"/>
                  </a:lnTo>
                  <a:lnTo>
                    <a:pt x="411848" y="21348"/>
                  </a:lnTo>
                  <a:lnTo>
                    <a:pt x="407276" y="21348"/>
                  </a:lnTo>
                  <a:lnTo>
                    <a:pt x="404228" y="19824"/>
                  </a:lnTo>
                  <a:lnTo>
                    <a:pt x="395084" y="19824"/>
                  </a:lnTo>
                  <a:lnTo>
                    <a:pt x="393560" y="21348"/>
                  </a:lnTo>
                  <a:lnTo>
                    <a:pt x="387464" y="21348"/>
                  </a:lnTo>
                  <a:lnTo>
                    <a:pt x="387464" y="22872"/>
                  </a:lnTo>
                  <a:lnTo>
                    <a:pt x="385940" y="22872"/>
                  </a:lnTo>
                  <a:lnTo>
                    <a:pt x="385940" y="47256"/>
                  </a:lnTo>
                  <a:lnTo>
                    <a:pt x="372224" y="47256"/>
                  </a:lnTo>
                  <a:lnTo>
                    <a:pt x="372224" y="48869"/>
                  </a:lnTo>
                  <a:lnTo>
                    <a:pt x="370700" y="48869"/>
                  </a:lnTo>
                  <a:lnTo>
                    <a:pt x="370700" y="67157"/>
                  </a:lnTo>
                  <a:lnTo>
                    <a:pt x="372224" y="68681"/>
                  </a:lnTo>
                  <a:lnTo>
                    <a:pt x="385940" y="68681"/>
                  </a:lnTo>
                  <a:lnTo>
                    <a:pt x="385940" y="125171"/>
                  </a:lnTo>
                  <a:lnTo>
                    <a:pt x="387464" y="131267"/>
                  </a:lnTo>
                  <a:lnTo>
                    <a:pt x="387464" y="135839"/>
                  </a:lnTo>
                  <a:lnTo>
                    <a:pt x="388988" y="140411"/>
                  </a:lnTo>
                  <a:lnTo>
                    <a:pt x="390512" y="143459"/>
                  </a:lnTo>
                  <a:lnTo>
                    <a:pt x="396608" y="149555"/>
                  </a:lnTo>
                  <a:lnTo>
                    <a:pt x="399656" y="151079"/>
                  </a:lnTo>
                  <a:lnTo>
                    <a:pt x="404228" y="152692"/>
                  </a:lnTo>
                  <a:lnTo>
                    <a:pt x="407276" y="154216"/>
                  </a:lnTo>
                  <a:lnTo>
                    <a:pt x="413372" y="155740"/>
                  </a:lnTo>
                  <a:lnTo>
                    <a:pt x="421093" y="155740"/>
                  </a:lnTo>
                  <a:lnTo>
                    <a:pt x="422617" y="154216"/>
                  </a:lnTo>
                  <a:lnTo>
                    <a:pt x="430237" y="154216"/>
                  </a:lnTo>
                  <a:lnTo>
                    <a:pt x="431761" y="152692"/>
                  </a:lnTo>
                  <a:lnTo>
                    <a:pt x="434809" y="152692"/>
                  </a:lnTo>
                  <a:lnTo>
                    <a:pt x="436333" y="151079"/>
                  </a:lnTo>
                  <a:lnTo>
                    <a:pt x="437857" y="151079"/>
                  </a:lnTo>
                  <a:lnTo>
                    <a:pt x="437857" y="149555"/>
                  </a:lnTo>
                  <a:lnTo>
                    <a:pt x="439381" y="148031"/>
                  </a:lnTo>
                  <a:lnTo>
                    <a:pt x="439381" y="131267"/>
                  </a:lnTo>
                  <a:lnTo>
                    <a:pt x="437857" y="129743"/>
                  </a:lnTo>
                  <a:lnTo>
                    <a:pt x="433285" y="129743"/>
                  </a:lnTo>
                  <a:lnTo>
                    <a:pt x="431761" y="131267"/>
                  </a:lnTo>
                  <a:lnTo>
                    <a:pt x="421093" y="131267"/>
                  </a:lnTo>
                  <a:lnTo>
                    <a:pt x="418045" y="129743"/>
                  </a:lnTo>
                  <a:lnTo>
                    <a:pt x="416420" y="128219"/>
                  </a:lnTo>
                  <a:lnTo>
                    <a:pt x="414896" y="125171"/>
                  </a:lnTo>
                  <a:lnTo>
                    <a:pt x="413372" y="120599"/>
                  </a:lnTo>
                  <a:lnTo>
                    <a:pt x="413372" y="68681"/>
                  </a:lnTo>
                  <a:lnTo>
                    <a:pt x="437857" y="68681"/>
                  </a:lnTo>
                  <a:lnTo>
                    <a:pt x="437857" y="67157"/>
                  </a:lnTo>
                  <a:lnTo>
                    <a:pt x="439381" y="65633"/>
                  </a:lnTo>
                  <a:lnTo>
                    <a:pt x="439381" y="50393"/>
                  </a:lnTo>
                  <a:close/>
                </a:path>
                <a:path extrusionOk="0" h="192404" w="546735">
                  <a:moveTo>
                    <a:pt x="546163" y="85445"/>
                  </a:moveTo>
                  <a:lnTo>
                    <a:pt x="541591" y="67157"/>
                  </a:lnTo>
                  <a:lnTo>
                    <a:pt x="539559" y="64109"/>
                  </a:lnTo>
                  <a:lnTo>
                    <a:pt x="535495" y="58013"/>
                  </a:lnTo>
                  <a:lnTo>
                    <a:pt x="530923" y="53441"/>
                  </a:lnTo>
                  <a:lnTo>
                    <a:pt x="526351" y="50393"/>
                  </a:lnTo>
                  <a:lnTo>
                    <a:pt x="520255" y="47256"/>
                  </a:lnTo>
                  <a:lnTo>
                    <a:pt x="518731" y="46888"/>
                  </a:lnTo>
                  <a:lnTo>
                    <a:pt x="518731" y="80873"/>
                  </a:lnTo>
                  <a:lnTo>
                    <a:pt x="518731" y="88493"/>
                  </a:lnTo>
                  <a:lnTo>
                    <a:pt x="477481" y="88493"/>
                  </a:lnTo>
                  <a:lnTo>
                    <a:pt x="477481" y="82397"/>
                  </a:lnTo>
                  <a:lnTo>
                    <a:pt x="482053" y="73253"/>
                  </a:lnTo>
                  <a:lnTo>
                    <a:pt x="483577" y="71729"/>
                  </a:lnTo>
                  <a:lnTo>
                    <a:pt x="485101" y="68681"/>
                  </a:lnTo>
                  <a:lnTo>
                    <a:pt x="486625" y="67157"/>
                  </a:lnTo>
                  <a:lnTo>
                    <a:pt x="492721" y="64109"/>
                  </a:lnTo>
                  <a:lnTo>
                    <a:pt x="506437" y="64109"/>
                  </a:lnTo>
                  <a:lnTo>
                    <a:pt x="511009" y="65633"/>
                  </a:lnTo>
                  <a:lnTo>
                    <a:pt x="514159" y="70205"/>
                  </a:lnTo>
                  <a:lnTo>
                    <a:pt x="517207" y="74777"/>
                  </a:lnTo>
                  <a:lnTo>
                    <a:pt x="518731" y="80873"/>
                  </a:lnTo>
                  <a:lnTo>
                    <a:pt x="518731" y="46888"/>
                  </a:lnTo>
                  <a:lnTo>
                    <a:pt x="507961" y="44208"/>
                  </a:lnTo>
                  <a:lnTo>
                    <a:pt x="491197" y="44208"/>
                  </a:lnTo>
                  <a:lnTo>
                    <a:pt x="485101" y="45732"/>
                  </a:lnTo>
                  <a:lnTo>
                    <a:pt x="479005" y="48869"/>
                  </a:lnTo>
                  <a:lnTo>
                    <a:pt x="472909" y="50393"/>
                  </a:lnTo>
                  <a:lnTo>
                    <a:pt x="466813" y="54965"/>
                  </a:lnTo>
                  <a:lnTo>
                    <a:pt x="457669" y="64109"/>
                  </a:lnTo>
                  <a:lnTo>
                    <a:pt x="454621" y="70205"/>
                  </a:lnTo>
                  <a:lnTo>
                    <a:pt x="453097" y="77825"/>
                  </a:lnTo>
                  <a:lnTo>
                    <a:pt x="450049" y="83921"/>
                  </a:lnTo>
                  <a:lnTo>
                    <a:pt x="450049" y="117551"/>
                  </a:lnTo>
                  <a:lnTo>
                    <a:pt x="453097" y="125171"/>
                  </a:lnTo>
                  <a:lnTo>
                    <a:pt x="454621" y="131267"/>
                  </a:lnTo>
                  <a:lnTo>
                    <a:pt x="457669" y="137363"/>
                  </a:lnTo>
                  <a:lnTo>
                    <a:pt x="466813" y="146507"/>
                  </a:lnTo>
                  <a:lnTo>
                    <a:pt x="472909" y="149555"/>
                  </a:lnTo>
                  <a:lnTo>
                    <a:pt x="479005" y="152692"/>
                  </a:lnTo>
                  <a:lnTo>
                    <a:pt x="485101" y="154216"/>
                  </a:lnTo>
                  <a:lnTo>
                    <a:pt x="492721" y="155740"/>
                  </a:lnTo>
                  <a:lnTo>
                    <a:pt x="511009" y="155740"/>
                  </a:lnTo>
                  <a:lnTo>
                    <a:pt x="515683" y="154216"/>
                  </a:lnTo>
                  <a:lnTo>
                    <a:pt x="520255" y="154216"/>
                  </a:lnTo>
                  <a:lnTo>
                    <a:pt x="523303" y="152692"/>
                  </a:lnTo>
                  <a:lnTo>
                    <a:pt x="526351" y="152692"/>
                  </a:lnTo>
                  <a:lnTo>
                    <a:pt x="530923" y="151079"/>
                  </a:lnTo>
                  <a:lnTo>
                    <a:pt x="532447" y="151079"/>
                  </a:lnTo>
                  <a:lnTo>
                    <a:pt x="535495" y="149555"/>
                  </a:lnTo>
                  <a:lnTo>
                    <a:pt x="537019" y="148031"/>
                  </a:lnTo>
                  <a:lnTo>
                    <a:pt x="538543" y="148031"/>
                  </a:lnTo>
                  <a:lnTo>
                    <a:pt x="540067" y="146507"/>
                  </a:lnTo>
                  <a:lnTo>
                    <a:pt x="540067" y="143459"/>
                  </a:lnTo>
                  <a:lnTo>
                    <a:pt x="541591" y="143459"/>
                  </a:lnTo>
                  <a:lnTo>
                    <a:pt x="541591" y="134315"/>
                  </a:lnTo>
                  <a:lnTo>
                    <a:pt x="541591" y="131267"/>
                  </a:lnTo>
                  <a:lnTo>
                    <a:pt x="540067" y="129743"/>
                  </a:lnTo>
                  <a:lnTo>
                    <a:pt x="540067" y="128219"/>
                  </a:lnTo>
                  <a:lnTo>
                    <a:pt x="533971" y="128219"/>
                  </a:lnTo>
                  <a:lnTo>
                    <a:pt x="530923" y="129743"/>
                  </a:lnTo>
                  <a:lnTo>
                    <a:pt x="529399" y="129743"/>
                  </a:lnTo>
                  <a:lnTo>
                    <a:pt x="526351" y="131267"/>
                  </a:lnTo>
                  <a:lnTo>
                    <a:pt x="524827" y="131267"/>
                  </a:lnTo>
                  <a:lnTo>
                    <a:pt x="520255" y="132791"/>
                  </a:lnTo>
                  <a:lnTo>
                    <a:pt x="517207" y="132791"/>
                  </a:lnTo>
                  <a:lnTo>
                    <a:pt x="514159" y="134315"/>
                  </a:lnTo>
                  <a:lnTo>
                    <a:pt x="495769" y="134315"/>
                  </a:lnTo>
                  <a:lnTo>
                    <a:pt x="492721" y="132791"/>
                  </a:lnTo>
                  <a:lnTo>
                    <a:pt x="488149" y="131267"/>
                  </a:lnTo>
                  <a:lnTo>
                    <a:pt x="482053" y="125171"/>
                  </a:lnTo>
                  <a:lnTo>
                    <a:pt x="479005" y="119075"/>
                  </a:lnTo>
                  <a:lnTo>
                    <a:pt x="477481" y="114503"/>
                  </a:lnTo>
                  <a:lnTo>
                    <a:pt x="477481" y="106883"/>
                  </a:lnTo>
                  <a:lnTo>
                    <a:pt x="540067" y="106883"/>
                  </a:lnTo>
                  <a:lnTo>
                    <a:pt x="546163" y="100787"/>
                  </a:lnTo>
                  <a:lnTo>
                    <a:pt x="546163" y="88493"/>
                  </a:lnTo>
                  <a:lnTo>
                    <a:pt x="546163" y="854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8" name="Google Shape;518;p18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5435536" y="5024056"/>
              <a:ext cx="148018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18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5656707" y="5025580"/>
              <a:ext cx="82391" cy="108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18"/>
            <p:cNvSpPr/>
            <p:nvPr/>
          </p:nvSpPr>
          <p:spPr>
            <a:xfrm>
              <a:off x="5774245" y="4978349"/>
              <a:ext cx="70485" cy="156210"/>
            </a:xfrm>
            <a:custGeom>
              <a:rect b="b" l="l" r="r" t="t"/>
              <a:pathLst>
                <a:path extrusionOk="0" h="156210" w="70485">
                  <a:moveTo>
                    <a:pt x="12192" y="154203"/>
                  </a:moveTo>
                  <a:lnTo>
                    <a:pt x="6096" y="154203"/>
                  </a:lnTo>
                  <a:lnTo>
                    <a:pt x="7620" y="155727"/>
                  </a:lnTo>
                  <a:lnTo>
                    <a:pt x="10668" y="155727"/>
                  </a:lnTo>
                  <a:lnTo>
                    <a:pt x="12192" y="154203"/>
                  </a:lnTo>
                  <a:close/>
                </a:path>
                <a:path extrusionOk="0" h="156210" w="70485">
                  <a:moveTo>
                    <a:pt x="18288" y="2476"/>
                  </a:moveTo>
                  <a:lnTo>
                    <a:pt x="17081" y="2476"/>
                  </a:lnTo>
                  <a:lnTo>
                    <a:pt x="17081" y="1206"/>
                  </a:lnTo>
                  <a:lnTo>
                    <a:pt x="11874" y="1206"/>
                  </a:lnTo>
                  <a:lnTo>
                    <a:pt x="10668" y="0"/>
                  </a:lnTo>
                  <a:lnTo>
                    <a:pt x="7620" y="0"/>
                  </a:lnTo>
                  <a:lnTo>
                    <a:pt x="6413" y="1206"/>
                  </a:lnTo>
                  <a:lnTo>
                    <a:pt x="0" y="1206"/>
                  </a:lnTo>
                  <a:lnTo>
                    <a:pt x="0" y="2476"/>
                  </a:lnTo>
                  <a:lnTo>
                    <a:pt x="0" y="152336"/>
                  </a:lnTo>
                  <a:lnTo>
                    <a:pt x="0" y="153606"/>
                  </a:lnTo>
                  <a:lnTo>
                    <a:pt x="17919" y="153606"/>
                  </a:lnTo>
                  <a:lnTo>
                    <a:pt x="17919" y="152336"/>
                  </a:lnTo>
                  <a:lnTo>
                    <a:pt x="18288" y="152336"/>
                  </a:lnTo>
                  <a:lnTo>
                    <a:pt x="18288" y="2476"/>
                  </a:lnTo>
                  <a:close/>
                </a:path>
                <a:path extrusionOk="0" h="156210" w="70485">
                  <a:moveTo>
                    <a:pt x="64008" y="154203"/>
                  </a:moveTo>
                  <a:lnTo>
                    <a:pt x="57912" y="154203"/>
                  </a:lnTo>
                  <a:lnTo>
                    <a:pt x="59436" y="155727"/>
                  </a:lnTo>
                  <a:lnTo>
                    <a:pt x="62484" y="155727"/>
                  </a:lnTo>
                  <a:lnTo>
                    <a:pt x="64008" y="154203"/>
                  </a:lnTo>
                  <a:close/>
                </a:path>
                <a:path extrusionOk="0" h="156210" w="70485">
                  <a:moveTo>
                    <a:pt x="70104" y="1206"/>
                  </a:moveTo>
                  <a:lnTo>
                    <a:pt x="63690" y="1206"/>
                  </a:lnTo>
                  <a:lnTo>
                    <a:pt x="62484" y="0"/>
                  </a:lnTo>
                  <a:lnTo>
                    <a:pt x="59436" y="0"/>
                  </a:lnTo>
                  <a:lnTo>
                    <a:pt x="58229" y="1206"/>
                  </a:lnTo>
                  <a:lnTo>
                    <a:pt x="53022" y="1206"/>
                  </a:lnTo>
                  <a:lnTo>
                    <a:pt x="53022" y="2476"/>
                  </a:lnTo>
                  <a:lnTo>
                    <a:pt x="51816" y="2476"/>
                  </a:lnTo>
                  <a:lnTo>
                    <a:pt x="51816" y="152336"/>
                  </a:lnTo>
                  <a:lnTo>
                    <a:pt x="52171" y="152336"/>
                  </a:lnTo>
                  <a:lnTo>
                    <a:pt x="52171" y="153606"/>
                  </a:lnTo>
                  <a:lnTo>
                    <a:pt x="70104" y="153606"/>
                  </a:lnTo>
                  <a:lnTo>
                    <a:pt x="70104" y="152336"/>
                  </a:lnTo>
                  <a:lnTo>
                    <a:pt x="70104" y="2476"/>
                  </a:lnTo>
                  <a:lnTo>
                    <a:pt x="70104" y="12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1" name="Google Shape;521;p18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5871876" y="4985956"/>
              <a:ext cx="300513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18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6204394" y="5025580"/>
              <a:ext cx="85439" cy="108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18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6314217" y="5025580"/>
              <a:ext cx="9305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18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6475952" y="4985861"/>
              <a:ext cx="1246441" cy="148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18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7798593" y="5025580"/>
              <a:ext cx="80867" cy="108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18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8024431" y="4979860"/>
              <a:ext cx="91535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18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7910035" y="5025580"/>
              <a:ext cx="85344" cy="108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18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8186070" y="5025580"/>
              <a:ext cx="187642" cy="108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18"/>
            <p:cNvSpPr/>
            <p:nvPr/>
          </p:nvSpPr>
          <p:spPr>
            <a:xfrm>
              <a:off x="8404276" y="4979771"/>
              <a:ext cx="71755" cy="154305"/>
            </a:xfrm>
            <a:custGeom>
              <a:rect b="b" l="l" r="r" t="t"/>
              <a:pathLst>
                <a:path extrusionOk="0" h="154304" w="71754">
                  <a:moveTo>
                    <a:pt x="16764" y="0"/>
                  </a:moveTo>
                  <a:lnTo>
                    <a:pt x="0" y="0"/>
                  </a:lnTo>
                  <a:lnTo>
                    <a:pt x="0" y="152692"/>
                  </a:lnTo>
                  <a:lnTo>
                    <a:pt x="4572" y="152692"/>
                  </a:lnTo>
                  <a:lnTo>
                    <a:pt x="4572" y="154216"/>
                  </a:lnTo>
                  <a:lnTo>
                    <a:pt x="10668" y="154216"/>
                  </a:lnTo>
                  <a:lnTo>
                    <a:pt x="12192" y="152692"/>
                  </a:lnTo>
                  <a:lnTo>
                    <a:pt x="16764" y="152692"/>
                  </a:lnTo>
                  <a:lnTo>
                    <a:pt x="16764" y="0"/>
                  </a:lnTo>
                  <a:close/>
                </a:path>
                <a:path extrusionOk="0" h="154304" w="71754">
                  <a:moveTo>
                    <a:pt x="70205" y="48958"/>
                  </a:moveTo>
                  <a:lnTo>
                    <a:pt x="68681" y="48958"/>
                  </a:lnTo>
                  <a:lnTo>
                    <a:pt x="67157" y="47345"/>
                  </a:lnTo>
                  <a:lnTo>
                    <a:pt x="54965" y="47345"/>
                  </a:lnTo>
                  <a:lnTo>
                    <a:pt x="53441" y="48958"/>
                  </a:lnTo>
                  <a:lnTo>
                    <a:pt x="51917" y="48958"/>
                  </a:lnTo>
                  <a:lnTo>
                    <a:pt x="51917" y="152781"/>
                  </a:lnTo>
                  <a:lnTo>
                    <a:pt x="58013" y="152781"/>
                  </a:lnTo>
                  <a:lnTo>
                    <a:pt x="59537" y="154305"/>
                  </a:lnTo>
                  <a:lnTo>
                    <a:pt x="62585" y="154305"/>
                  </a:lnTo>
                  <a:lnTo>
                    <a:pt x="64109" y="152781"/>
                  </a:lnTo>
                  <a:lnTo>
                    <a:pt x="68681" y="152781"/>
                  </a:lnTo>
                  <a:lnTo>
                    <a:pt x="70205" y="151168"/>
                  </a:lnTo>
                  <a:lnTo>
                    <a:pt x="70205" y="48958"/>
                  </a:lnTo>
                  <a:close/>
                </a:path>
                <a:path extrusionOk="0" h="154304" w="71754">
                  <a:moveTo>
                    <a:pt x="71729" y="10769"/>
                  </a:moveTo>
                  <a:lnTo>
                    <a:pt x="68681" y="7721"/>
                  </a:lnTo>
                  <a:lnTo>
                    <a:pt x="65633" y="6197"/>
                  </a:lnTo>
                  <a:lnTo>
                    <a:pt x="56489" y="6197"/>
                  </a:lnTo>
                  <a:lnTo>
                    <a:pt x="53441" y="7721"/>
                  </a:lnTo>
                  <a:lnTo>
                    <a:pt x="50393" y="10769"/>
                  </a:lnTo>
                  <a:lnTo>
                    <a:pt x="48869" y="13817"/>
                  </a:lnTo>
                  <a:lnTo>
                    <a:pt x="48869" y="21437"/>
                  </a:lnTo>
                  <a:lnTo>
                    <a:pt x="50393" y="24485"/>
                  </a:lnTo>
                  <a:lnTo>
                    <a:pt x="53441" y="27533"/>
                  </a:lnTo>
                  <a:lnTo>
                    <a:pt x="56489" y="29057"/>
                  </a:lnTo>
                  <a:lnTo>
                    <a:pt x="65633" y="29057"/>
                  </a:lnTo>
                  <a:lnTo>
                    <a:pt x="68681" y="27533"/>
                  </a:lnTo>
                  <a:lnTo>
                    <a:pt x="71729" y="24485"/>
                  </a:lnTo>
                  <a:lnTo>
                    <a:pt x="71729" y="107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0" name="Google Shape;530;p18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8501919" y="4979860"/>
              <a:ext cx="91535" cy="15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8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8617839" y="5001196"/>
              <a:ext cx="163258" cy="132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18"/>
            <p:cNvSpPr/>
            <p:nvPr/>
          </p:nvSpPr>
          <p:spPr>
            <a:xfrm>
              <a:off x="8805481" y="4985956"/>
              <a:ext cx="22860" cy="148590"/>
            </a:xfrm>
            <a:custGeom>
              <a:rect b="b" l="l" r="r" t="t"/>
              <a:pathLst>
                <a:path extrusionOk="0" h="148589" w="22859">
                  <a:moveTo>
                    <a:pt x="18288" y="42767"/>
                  </a:moveTo>
                  <a:lnTo>
                    <a:pt x="4572" y="42767"/>
                  </a:lnTo>
                  <a:lnTo>
                    <a:pt x="4572" y="41148"/>
                  </a:lnTo>
                  <a:lnTo>
                    <a:pt x="18288" y="41148"/>
                  </a:lnTo>
                  <a:lnTo>
                    <a:pt x="18288" y="42767"/>
                  </a:lnTo>
                  <a:close/>
                </a:path>
                <a:path extrusionOk="0" h="148589" w="22859">
                  <a:moveTo>
                    <a:pt x="19812" y="146589"/>
                  </a:moveTo>
                  <a:lnTo>
                    <a:pt x="3048" y="146589"/>
                  </a:lnTo>
                  <a:lnTo>
                    <a:pt x="3048" y="144970"/>
                  </a:lnTo>
                  <a:lnTo>
                    <a:pt x="1524" y="144970"/>
                  </a:lnTo>
                  <a:lnTo>
                    <a:pt x="1524" y="44291"/>
                  </a:lnTo>
                  <a:lnTo>
                    <a:pt x="3048" y="42767"/>
                  </a:lnTo>
                  <a:lnTo>
                    <a:pt x="19812" y="42767"/>
                  </a:lnTo>
                  <a:lnTo>
                    <a:pt x="19812" y="146589"/>
                  </a:lnTo>
                  <a:close/>
                </a:path>
                <a:path extrusionOk="0" h="148589" w="22859">
                  <a:moveTo>
                    <a:pt x="12192" y="148113"/>
                  </a:moveTo>
                  <a:lnTo>
                    <a:pt x="9144" y="148113"/>
                  </a:lnTo>
                  <a:lnTo>
                    <a:pt x="7620" y="146589"/>
                  </a:lnTo>
                  <a:lnTo>
                    <a:pt x="13716" y="146589"/>
                  </a:lnTo>
                  <a:lnTo>
                    <a:pt x="12192" y="148113"/>
                  </a:lnTo>
                  <a:close/>
                </a:path>
                <a:path extrusionOk="0" h="148589" w="22859">
                  <a:moveTo>
                    <a:pt x="15240" y="22860"/>
                  </a:moveTo>
                  <a:lnTo>
                    <a:pt x="6096" y="22860"/>
                  </a:lnTo>
                  <a:lnTo>
                    <a:pt x="4572" y="21336"/>
                  </a:lnTo>
                  <a:lnTo>
                    <a:pt x="1524" y="19812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4572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1336" y="4572"/>
                  </a:lnTo>
                  <a:lnTo>
                    <a:pt x="22860" y="7620"/>
                  </a:lnTo>
                  <a:lnTo>
                    <a:pt x="22860" y="15240"/>
                  </a:lnTo>
                  <a:lnTo>
                    <a:pt x="21336" y="18288"/>
                  </a:lnTo>
                  <a:lnTo>
                    <a:pt x="18288" y="21336"/>
                  </a:lnTo>
                  <a:lnTo>
                    <a:pt x="15240" y="228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3" name="Google Shape;533;p18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8848248" y="5025580"/>
              <a:ext cx="99155" cy="108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18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8974835" y="5025580"/>
              <a:ext cx="85439" cy="108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18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4402740" y="5247036"/>
              <a:ext cx="924496" cy="193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18"/>
            <p:cNvSpPr/>
            <p:nvPr/>
          </p:nvSpPr>
          <p:spPr>
            <a:xfrm>
              <a:off x="5402008" y="5254656"/>
              <a:ext cx="22860" cy="146685"/>
            </a:xfrm>
            <a:custGeom>
              <a:rect b="b" l="l" r="r" t="t"/>
              <a:pathLst>
                <a:path extrusionOk="0" h="146685" w="22860">
                  <a:moveTo>
                    <a:pt x="19812" y="145065"/>
                  </a:moveTo>
                  <a:lnTo>
                    <a:pt x="3048" y="145065"/>
                  </a:lnTo>
                  <a:lnTo>
                    <a:pt x="3048" y="41243"/>
                  </a:lnTo>
                  <a:lnTo>
                    <a:pt x="19812" y="41243"/>
                  </a:lnTo>
                  <a:lnTo>
                    <a:pt x="19812" y="42767"/>
                  </a:lnTo>
                  <a:lnTo>
                    <a:pt x="21336" y="42767"/>
                  </a:lnTo>
                  <a:lnTo>
                    <a:pt x="21336" y="143541"/>
                  </a:lnTo>
                  <a:lnTo>
                    <a:pt x="19812" y="145065"/>
                  </a:lnTo>
                  <a:close/>
                </a:path>
                <a:path extrusionOk="0" h="146685" w="22860">
                  <a:moveTo>
                    <a:pt x="18288" y="146589"/>
                  </a:moveTo>
                  <a:lnTo>
                    <a:pt x="4572" y="146589"/>
                  </a:lnTo>
                  <a:lnTo>
                    <a:pt x="4572" y="145065"/>
                  </a:lnTo>
                  <a:lnTo>
                    <a:pt x="18288" y="145065"/>
                  </a:lnTo>
                  <a:lnTo>
                    <a:pt x="18288" y="146589"/>
                  </a:lnTo>
                  <a:close/>
                </a:path>
                <a:path extrusionOk="0" h="146685" w="22860">
                  <a:moveTo>
                    <a:pt x="18288" y="21336"/>
                  </a:moveTo>
                  <a:lnTo>
                    <a:pt x="4572" y="21336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2860" y="6096"/>
                  </a:lnTo>
                  <a:lnTo>
                    <a:pt x="22860" y="15240"/>
                  </a:lnTo>
                  <a:lnTo>
                    <a:pt x="21336" y="18288"/>
                  </a:lnTo>
                  <a:lnTo>
                    <a:pt x="18288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7" name="Google Shape;537;p18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5456872" y="5294375"/>
              <a:ext cx="146494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18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5635371" y="5294375"/>
              <a:ext cx="207454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18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5870352" y="5268372"/>
              <a:ext cx="131159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18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6074759" y="5294375"/>
              <a:ext cx="709326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18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9"/>
          <p:cNvGrpSpPr/>
          <p:nvPr/>
        </p:nvGrpSpPr>
        <p:grpSpPr>
          <a:xfrm>
            <a:off x="-910" y="1056131"/>
            <a:ext cx="10059310" cy="5670804"/>
            <a:chOff x="-910" y="1056131"/>
            <a:chExt cx="10059310" cy="5670804"/>
          </a:xfrm>
        </p:grpSpPr>
        <p:pic>
          <p:nvPicPr>
            <p:cNvPr id="547" name="Google Shape;54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056131"/>
              <a:ext cx="10043160" cy="5670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87980" y="1176527"/>
              <a:ext cx="5346191" cy="774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" name="Google Shape;549;p19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994600" y="426021"/>
                  </a:moveTo>
                  <a:lnTo>
                    <a:pt x="991057" y="426021"/>
                  </a:lnTo>
                  <a:lnTo>
                    <a:pt x="991057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990739" y="450151"/>
                  </a:lnTo>
                  <a:lnTo>
                    <a:pt x="990739" y="442531"/>
                  </a:lnTo>
                  <a:lnTo>
                    <a:pt x="994600" y="442531"/>
                  </a:lnTo>
                  <a:lnTo>
                    <a:pt x="994600" y="426021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0" name="Google Shape;550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40288" y="4771644"/>
              <a:ext cx="2418112" cy="1955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19"/>
            <p:cNvSpPr/>
            <p:nvPr/>
          </p:nvSpPr>
          <p:spPr>
            <a:xfrm>
              <a:off x="816197" y="1318545"/>
              <a:ext cx="366395" cy="361950"/>
            </a:xfrm>
            <a:custGeom>
              <a:rect b="b" l="l" r="r" t="t"/>
              <a:pathLst>
                <a:path extrusionOk="0" h="361950" w="366394">
                  <a:moveTo>
                    <a:pt x="173926" y="361854"/>
                  </a:moveTo>
                  <a:lnTo>
                    <a:pt x="157452" y="265040"/>
                  </a:lnTo>
                  <a:lnTo>
                    <a:pt x="139576" y="219634"/>
                  </a:lnTo>
                  <a:lnTo>
                    <a:pt x="95394" y="197999"/>
                  </a:lnTo>
                  <a:lnTo>
                    <a:pt x="0" y="172497"/>
                  </a:lnTo>
                  <a:lnTo>
                    <a:pt x="97608" y="155403"/>
                  </a:lnTo>
                  <a:lnTo>
                    <a:pt x="143577" y="137755"/>
                  </a:lnTo>
                  <a:lnTo>
                    <a:pt x="165810" y="94354"/>
                  </a:lnTo>
                  <a:lnTo>
                    <a:pt x="192214" y="0"/>
                  </a:lnTo>
                  <a:lnTo>
                    <a:pt x="208433" y="96759"/>
                  </a:lnTo>
                  <a:lnTo>
                    <a:pt x="225956" y="142136"/>
                  </a:lnTo>
                  <a:lnTo>
                    <a:pt x="270090" y="163761"/>
                  </a:lnTo>
                  <a:lnTo>
                    <a:pt x="366141" y="189261"/>
                  </a:lnTo>
                  <a:lnTo>
                    <a:pt x="268518" y="205714"/>
                  </a:lnTo>
                  <a:lnTo>
                    <a:pt x="240811" y="212871"/>
                  </a:lnTo>
                  <a:lnTo>
                    <a:pt x="222527" y="223444"/>
                  </a:lnTo>
                  <a:lnTo>
                    <a:pt x="210182" y="240532"/>
                  </a:lnTo>
                  <a:lnTo>
                    <a:pt x="200289" y="267231"/>
                  </a:lnTo>
                  <a:lnTo>
                    <a:pt x="173926" y="3618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2" name="Google Shape;552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910" y="4590478"/>
              <a:ext cx="3485250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19"/>
            <p:cNvSpPr/>
            <p:nvPr/>
          </p:nvSpPr>
          <p:spPr>
            <a:xfrm>
              <a:off x="2578227" y="5126367"/>
              <a:ext cx="21590" cy="172720"/>
            </a:xfrm>
            <a:custGeom>
              <a:rect b="b" l="l" r="r" t="t"/>
              <a:pathLst>
                <a:path extrusionOk="0" h="172720" w="21589">
                  <a:moveTo>
                    <a:pt x="21336" y="1524"/>
                  </a:moveTo>
                  <a:lnTo>
                    <a:pt x="19812" y="1524"/>
                  </a:lnTo>
                  <a:lnTo>
                    <a:pt x="18288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69545"/>
                  </a:lnTo>
                  <a:lnTo>
                    <a:pt x="1524" y="169545"/>
                  </a:lnTo>
                  <a:lnTo>
                    <a:pt x="1524" y="171069"/>
                  </a:lnTo>
                  <a:lnTo>
                    <a:pt x="7620" y="171069"/>
                  </a:lnTo>
                  <a:lnTo>
                    <a:pt x="9144" y="172593"/>
                  </a:lnTo>
                  <a:lnTo>
                    <a:pt x="12192" y="172593"/>
                  </a:lnTo>
                  <a:lnTo>
                    <a:pt x="13716" y="171069"/>
                  </a:lnTo>
                  <a:lnTo>
                    <a:pt x="19812" y="171069"/>
                  </a:lnTo>
                  <a:lnTo>
                    <a:pt x="19812" y="169545"/>
                  </a:lnTo>
                  <a:lnTo>
                    <a:pt x="21336" y="169545"/>
                  </a:lnTo>
                  <a:lnTo>
                    <a:pt x="21336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4" name="Google Shape;554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22422" y="5179789"/>
              <a:ext cx="105251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99397" y="5135594"/>
              <a:ext cx="109823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82467" y="5126354"/>
              <a:ext cx="1116710" cy="215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19"/>
            <p:cNvSpPr/>
            <p:nvPr/>
          </p:nvSpPr>
          <p:spPr>
            <a:xfrm>
              <a:off x="4181570" y="5134070"/>
              <a:ext cx="24765" cy="165100"/>
            </a:xfrm>
            <a:custGeom>
              <a:rect b="b" l="l" r="r" t="t"/>
              <a:pathLst>
                <a:path extrusionOk="0" h="165100" w="24764">
                  <a:moveTo>
                    <a:pt x="21336" y="47244"/>
                  </a:moveTo>
                  <a:lnTo>
                    <a:pt x="4572" y="47244"/>
                  </a:lnTo>
                  <a:lnTo>
                    <a:pt x="4572" y="45720"/>
                  </a:lnTo>
                  <a:lnTo>
                    <a:pt x="19812" y="45720"/>
                  </a:lnTo>
                  <a:lnTo>
                    <a:pt x="21336" y="47244"/>
                  </a:lnTo>
                  <a:close/>
                </a:path>
                <a:path extrusionOk="0" h="165100" w="24764">
                  <a:moveTo>
                    <a:pt x="21336" y="163353"/>
                  </a:moveTo>
                  <a:lnTo>
                    <a:pt x="3048" y="163353"/>
                  </a:lnTo>
                  <a:lnTo>
                    <a:pt x="3048" y="47244"/>
                  </a:lnTo>
                  <a:lnTo>
                    <a:pt x="22860" y="47244"/>
                  </a:lnTo>
                  <a:lnTo>
                    <a:pt x="22860" y="161829"/>
                  </a:lnTo>
                  <a:lnTo>
                    <a:pt x="21336" y="161829"/>
                  </a:lnTo>
                  <a:lnTo>
                    <a:pt x="21336" y="163353"/>
                  </a:lnTo>
                  <a:close/>
                </a:path>
                <a:path extrusionOk="0" h="165100" w="24764">
                  <a:moveTo>
                    <a:pt x="15240" y="164877"/>
                  </a:moveTo>
                  <a:lnTo>
                    <a:pt x="10668" y="164877"/>
                  </a:lnTo>
                  <a:lnTo>
                    <a:pt x="9144" y="163353"/>
                  </a:lnTo>
                  <a:lnTo>
                    <a:pt x="16764" y="163353"/>
                  </a:lnTo>
                  <a:lnTo>
                    <a:pt x="15240" y="164877"/>
                  </a:lnTo>
                  <a:close/>
                </a:path>
                <a:path extrusionOk="0" h="165100" w="24764">
                  <a:moveTo>
                    <a:pt x="16764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19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21336" y="1524"/>
                  </a:lnTo>
                  <a:lnTo>
                    <a:pt x="24384" y="4572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8" name="Google Shape;558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242530" y="5178266"/>
              <a:ext cx="94583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414932" y="5150833"/>
              <a:ext cx="392049" cy="149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19"/>
            <p:cNvSpPr/>
            <p:nvPr/>
          </p:nvSpPr>
          <p:spPr>
            <a:xfrm>
              <a:off x="4845177" y="5126748"/>
              <a:ext cx="84455" cy="205740"/>
            </a:xfrm>
            <a:custGeom>
              <a:rect b="b" l="l" r="r" t="t"/>
              <a:pathLst>
                <a:path extrusionOk="0" h="205739" w="84454">
                  <a:moveTo>
                    <a:pt x="13716" y="170688"/>
                  </a:moveTo>
                  <a:lnTo>
                    <a:pt x="6096" y="170688"/>
                  </a:lnTo>
                  <a:lnTo>
                    <a:pt x="7620" y="172212"/>
                  </a:lnTo>
                  <a:lnTo>
                    <a:pt x="12192" y="172212"/>
                  </a:lnTo>
                  <a:lnTo>
                    <a:pt x="13716" y="170688"/>
                  </a:lnTo>
                  <a:close/>
                </a:path>
                <a:path extrusionOk="0" h="205739" w="84454">
                  <a:moveTo>
                    <a:pt x="19812" y="1270"/>
                  </a:moveTo>
                  <a:lnTo>
                    <a:pt x="17780" y="1270"/>
                  </a:lnTo>
                  <a:lnTo>
                    <a:pt x="17780" y="0"/>
                  </a:lnTo>
                  <a:lnTo>
                    <a:pt x="508" y="0"/>
                  </a:lnTo>
                  <a:lnTo>
                    <a:pt x="508" y="1270"/>
                  </a:lnTo>
                  <a:lnTo>
                    <a:pt x="0" y="1270"/>
                  </a:lnTo>
                  <a:lnTo>
                    <a:pt x="0" y="168910"/>
                  </a:lnTo>
                  <a:lnTo>
                    <a:pt x="0" y="170180"/>
                  </a:lnTo>
                  <a:lnTo>
                    <a:pt x="18288" y="170180"/>
                  </a:lnTo>
                  <a:lnTo>
                    <a:pt x="18288" y="168910"/>
                  </a:lnTo>
                  <a:lnTo>
                    <a:pt x="19812" y="168910"/>
                  </a:lnTo>
                  <a:lnTo>
                    <a:pt x="19812" y="1270"/>
                  </a:lnTo>
                  <a:close/>
                </a:path>
                <a:path extrusionOk="0" h="205739" w="84454">
                  <a:moveTo>
                    <a:pt x="83908" y="147726"/>
                  </a:moveTo>
                  <a:lnTo>
                    <a:pt x="82384" y="146202"/>
                  </a:lnTo>
                  <a:lnTo>
                    <a:pt x="82384" y="144678"/>
                  </a:lnTo>
                  <a:lnTo>
                    <a:pt x="80860" y="144678"/>
                  </a:lnTo>
                  <a:lnTo>
                    <a:pt x="79336" y="143154"/>
                  </a:lnTo>
                  <a:lnTo>
                    <a:pt x="65519" y="143154"/>
                  </a:lnTo>
                  <a:lnTo>
                    <a:pt x="63995" y="144678"/>
                  </a:lnTo>
                  <a:lnTo>
                    <a:pt x="62471" y="144678"/>
                  </a:lnTo>
                  <a:lnTo>
                    <a:pt x="62471" y="146202"/>
                  </a:lnTo>
                  <a:lnTo>
                    <a:pt x="60947" y="146202"/>
                  </a:lnTo>
                  <a:lnTo>
                    <a:pt x="60947" y="169151"/>
                  </a:lnTo>
                  <a:lnTo>
                    <a:pt x="44183" y="202679"/>
                  </a:lnTo>
                  <a:lnTo>
                    <a:pt x="44183" y="205727"/>
                  </a:lnTo>
                  <a:lnTo>
                    <a:pt x="57899" y="205727"/>
                  </a:lnTo>
                  <a:lnTo>
                    <a:pt x="57899" y="204203"/>
                  </a:lnTo>
                  <a:lnTo>
                    <a:pt x="59423" y="204203"/>
                  </a:lnTo>
                  <a:lnTo>
                    <a:pt x="59423" y="202679"/>
                  </a:lnTo>
                  <a:lnTo>
                    <a:pt x="76288" y="178295"/>
                  </a:lnTo>
                  <a:lnTo>
                    <a:pt x="77812" y="175247"/>
                  </a:lnTo>
                  <a:lnTo>
                    <a:pt x="80860" y="172199"/>
                  </a:lnTo>
                  <a:lnTo>
                    <a:pt x="80860" y="169151"/>
                  </a:lnTo>
                  <a:lnTo>
                    <a:pt x="82384" y="167627"/>
                  </a:lnTo>
                  <a:lnTo>
                    <a:pt x="82384" y="164579"/>
                  </a:lnTo>
                  <a:lnTo>
                    <a:pt x="83908" y="161531"/>
                  </a:lnTo>
                  <a:lnTo>
                    <a:pt x="83908" y="1477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1" name="Google Shape;561;p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022151" y="5126354"/>
              <a:ext cx="102203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53310" y="5179790"/>
              <a:ext cx="96107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70754" y="5150833"/>
              <a:ext cx="71723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1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418772" y="5178266"/>
              <a:ext cx="91535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1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533168" y="5124830"/>
              <a:ext cx="265461" cy="175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829109" y="5178266"/>
              <a:ext cx="65627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1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969508" y="5134070"/>
              <a:ext cx="980884" cy="20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1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020591" y="5150833"/>
              <a:ext cx="71723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19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119746" y="5126355"/>
              <a:ext cx="94583" cy="17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1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243286" y="5178266"/>
              <a:ext cx="100679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1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421784" y="5135594"/>
              <a:ext cx="378333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9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7864220" y="5124830"/>
              <a:ext cx="111347" cy="174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" name="Google Shape;573;p19"/>
            <p:cNvSpPr/>
            <p:nvPr/>
          </p:nvSpPr>
          <p:spPr>
            <a:xfrm>
              <a:off x="8010715" y="5126355"/>
              <a:ext cx="20320" cy="172720"/>
            </a:xfrm>
            <a:custGeom>
              <a:rect b="b" l="l" r="r" t="t"/>
              <a:pathLst>
                <a:path extrusionOk="0" h="172720" w="20320">
                  <a:moveTo>
                    <a:pt x="18288" y="1523"/>
                  </a:moveTo>
                  <a:lnTo>
                    <a:pt x="1524" y="1523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1523"/>
                  </a:lnTo>
                  <a:close/>
                </a:path>
                <a:path extrusionOk="0" h="172720" w="20320">
                  <a:moveTo>
                    <a:pt x="18288" y="171068"/>
                  </a:moveTo>
                  <a:lnTo>
                    <a:pt x="1524" y="171068"/>
                  </a:lnTo>
                  <a:lnTo>
                    <a:pt x="0" y="169544"/>
                  </a:lnTo>
                  <a:lnTo>
                    <a:pt x="0" y="1523"/>
                  </a:lnTo>
                  <a:lnTo>
                    <a:pt x="19812" y="1523"/>
                  </a:lnTo>
                  <a:lnTo>
                    <a:pt x="19812" y="169544"/>
                  </a:lnTo>
                  <a:lnTo>
                    <a:pt x="18288" y="169544"/>
                  </a:lnTo>
                  <a:lnTo>
                    <a:pt x="18288" y="171068"/>
                  </a:lnTo>
                  <a:close/>
                </a:path>
                <a:path extrusionOk="0" h="172720" w="20320">
                  <a:moveTo>
                    <a:pt x="12192" y="172592"/>
                  </a:moveTo>
                  <a:lnTo>
                    <a:pt x="7620" y="172592"/>
                  </a:lnTo>
                  <a:lnTo>
                    <a:pt x="6096" y="171068"/>
                  </a:lnTo>
                  <a:lnTo>
                    <a:pt x="13716" y="171068"/>
                  </a:lnTo>
                  <a:lnTo>
                    <a:pt x="12192" y="1725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4" name="Google Shape;574;p19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061269" y="5178266"/>
              <a:ext cx="101941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19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613278" y="5482113"/>
              <a:ext cx="283749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19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2980943" y="5431726"/>
              <a:ext cx="733806" cy="172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19"/>
            <p:cNvSpPr/>
            <p:nvPr/>
          </p:nvSpPr>
          <p:spPr>
            <a:xfrm>
              <a:off x="3807809" y="5439346"/>
              <a:ext cx="24765" cy="163830"/>
            </a:xfrm>
            <a:custGeom>
              <a:rect b="b" l="l" r="r" t="t"/>
              <a:pathLst>
                <a:path extrusionOk="0" h="163829" w="24764">
                  <a:moveTo>
                    <a:pt x="21336" y="161925"/>
                  </a:moveTo>
                  <a:lnTo>
                    <a:pt x="1524" y="161925"/>
                  </a:lnTo>
                  <a:lnTo>
                    <a:pt x="1524" y="47339"/>
                  </a:lnTo>
                  <a:lnTo>
                    <a:pt x="3048" y="47339"/>
                  </a:lnTo>
                  <a:lnTo>
                    <a:pt x="3048" y="45815"/>
                  </a:lnTo>
                  <a:lnTo>
                    <a:pt x="21336" y="45815"/>
                  </a:lnTo>
                  <a:lnTo>
                    <a:pt x="21336" y="161925"/>
                  </a:lnTo>
                  <a:close/>
                </a:path>
                <a:path extrusionOk="0" h="163829" w="24764">
                  <a:moveTo>
                    <a:pt x="19812" y="163449"/>
                  </a:moveTo>
                  <a:lnTo>
                    <a:pt x="4572" y="163449"/>
                  </a:lnTo>
                  <a:lnTo>
                    <a:pt x="3048" y="161925"/>
                  </a:lnTo>
                  <a:lnTo>
                    <a:pt x="19812" y="161925"/>
                  </a:lnTo>
                  <a:lnTo>
                    <a:pt x="19812" y="163449"/>
                  </a:lnTo>
                  <a:close/>
                </a:path>
                <a:path extrusionOk="0" h="163829" w="24764">
                  <a:moveTo>
                    <a:pt x="16764" y="24479"/>
                  </a:moveTo>
                  <a:lnTo>
                    <a:pt x="7620" y="24479"/>
                  </a:lnTo>
                  <a:lnTo>
                    <a:pt x="3048" y="22955"/>
                  </a:lnTo>
                  <a:lnTo>
                    <a:pt x="0" y="19907"/>
                  </a:lnTo>
                  <a:lnTo>
                    <a:pt x="0" y="3143"/>
                  </a:lnTo>
                  <a:lnTo>
                    <a:pt x="1524" y="1619"/>
                  </a:lnTo>
                  <a:lnTo>
                    <a:pt x="3048" y="0"/>
                  </a:lnTo>
                  <a:lnTo>
                    <a:pt x="19812" y="0"/>
                  </a:lnTo>
                  <a:lnTo>
                    <a:pt x="21336" y="1619"/>
                  </a:lnTo>
                  <a:lnTo>
                    <a:pt x="22860" y="3143"/>
                  </a:lnTo>
                  <a:lnTo>
                    <a:pt x="24384" y="6191"/>
                  </a:lnTo>
                  <a:lnTo>
                    <a:pt x="24384" y="16859"/>
                  </a:lnTo>
                  <a:lnTo>
                    <a:pt x="22860" y="19907"/>
                  </a:lnTo>
                  <a:lnTo>
                    <a:pt x="19812" y="22955"/>
                  </a:lnTo>
                  <a:lnTo>
                    <a:pt x="16764" y="244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8" name="Google Shape;578;p19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852005" y="5454681"/>
              <a:ext cx="73247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9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001595" y="5431726"/>
              <a:ext cx="982360" cy="17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9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070919" y="5431726"/>
              <a:ext cx="102203" cy="17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9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207008" y="5454681"/>
              <a:ext cx="184332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19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411152" y="5482114"/>
              <a:ext cx="91535" cy="1222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19"/>
            <p:cNvSpPr/>
            <p:nvPr/>
          </p:nvSpPr>
          <p:spPr>
            <a:xfrm>
              <a:off x="5537733" y="5430214"/>
              <a:ext cx="79375" cy="172720"/>
            </a:xfrm>
            <a:custGeom>
              <a:rect b="b" l="l" r="r" t="t"/>
              <a:pathLst>
                <a:path extrusionOk="0" h="172720" w="79375">
                  <a:moveTo>
                    <a:pt x="21336" y="54952"/>
                  </a:moveTo>
                  <a:lnTo>
                    <a:pt x="3048" y="54952"/>
                  </a:lnTo>
                  <a:lnTo>
                    <a:pt x="3048" y="56476"/>
                  </a:lnTo>
                  <a:lnTo>
                    <a:pt x="1524" y="56476"/>
                  </a:lnTo>
                  <a:lnTo>
                    <a:pt x="1524" y="171069"/>
                  </a:lnTo>
                  <a:lnTo>
                    <a:pt x="3048" y="171069"/>
                  </a:lnTo>
                  <a:lnTo>
                    <a:pt x="4572" y="172593"/>
                  </a:lnTo>
                  <a:lnTo>
                    <a:pt x="19812" y="172593"/>
                  </a:lnTo>
                  <a:lnTo>
                    <a:pt x="19812" y="171069"/>
                  </a:lnTo>
                  <a:lnTo>
                    <a:pt x="21336" y="171069"/>
                  </a:lnTo>
                  <a:lnTo>
                    <a:pt x="21336" y="54952"/>
                  </a:lnTo>
                  <a:close/>
                </a:path>
                <a:path extrusionOk="0" h="172720" w="79375">
                  <a:moveTo>
                    <a:pt x="24384" y="15328"/>
                  </a:moveTo>
                  <a:lnTo>
                    <a:pt x="22860" y="12280"/>
                  </a:lnTo>
                  <a:lnTo>
                    <a:pt x="21336" y="10756"/>
                  </a:lnTo>
                  <a:lnTo>
                    <a:pt x="19812" y="9144"/>
                  </a:lnTo>
                  <a:lnTo>
                    <a:pt x="3048" y="9144"/>
                  </a:lnTo>
                  <a:lnTo>
                    <a:pt x="1524" y="10756"/>
                  </a:lnTo>
                  <a:lnTo>
                    <a:pt x="0" y="12280"/>
                  </a:lnTo>
                  <a:lnTo>
                    <a:pt x="0" y="29044"/>
                  </a:lnTo>
                  <a:lnTo>
                    <a:pt x="3048" y="32092"/>
                  </a:lnTo>
                  <a:lnTo>
                    <a:pt x="7620" y="33616"/>
                  </a:lnTo>
                  <a:lnTo>
                    <a:pt x="16764" y="33616"/>
                  </a:lnTo>
                  <a:lnTo>
                    <a:pt x="19812" y="32092"/>
                  </a:lnTo>
                  <a:lnTo>
                    <a:pt x="22860" y="29044"/>
                  </a:lnTo>
                  <a:lnTo>
                    <a:pt x="24384" y="25996"/>
                  </a:lnTo>
                  <a:lnTo>
                    <a:pt x="24384" y="15328"/>
                  </a:lnTo>
                  <a:close/>
                </a:path>
                <a:path extrusionOk="0" h="172720" w="79375">
                  <a:moveTo>
                    <a:pt x="74764" y="0"/>
                  </a:moveTo>
                  <a:lnTo>
                    <a:pt x="64096" y="0"/>
                  </a:lnTo>
                  <a:lnTo>
                    <a:pt x="62572" y="1524"/>
                  </a:lnTo>
                  <a:lnTo>
                    <a:pt x="74764" y="1524"/>
                  </a:lnTo>
                  <a:lnTo>
                    <a:pt x="74764" y="0"/>
                  </a:lnTo>
                  <a:close/>
                </a:path>
                <a:path extrusionOk="0" h="172720" w="79375">
                  <a:moveTo>
                    <a:pt x="77812" y="171069"/>
                  </a:moveTo>
                  <a:lnTo>
                    <a:pt x="61048" y="171069"/>
                  </a:lnTo>
                  <a:lnTo>
                    <a:pt x="61048" y="172593"/>
                  </a:lnTo>
                  <a:lnTo>
                    <a:pt x="76288" y="172593"/>
                  </a:lnTo>
                  <a:lnTo>
                    <a:pt x="77812" y="171069"/>
                  </a:lnTo>
                  <a:close/>
                </a:path>
                <a:path extrusionOk="0" h="172720" w="79375">
                  <a:moveTo>
                    <a:pt x="79336" y="3175"/>
                  </a:moveTo>
                  <a:lnTo>
                    <a:pt x="78828" y="3175"/>
                  </a:lnTo>
                  <a:lnTo>
                    <a:pt x="78828" y="1905"/>
                  </a:lnTo>
                  <a:lnTo>
                    <a:pt x="59524" y="1905"/>
                  </a:lnTo>
                  <a:lnTo>
                    <a:pt x="59524" y="3175"/>
                  </a:lnTo>
                  <a:lnTo>
                    <a:pt x="59524" y="170815"/>
                  </a:lnTo>
                  <a:lnTo>
                    <a:pt x="79336" y="170815"/>
                  </a:lnTo>
                  <a:lnTo>
                    <a:pt x="79336" y="31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4" name="Google Shape;584;p19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646039" y="5482113"/>
              <a:ext cx="77819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9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792533" y="5430202"/>
              <a:ext cx="190690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9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6010656" y="5482113"/>
              <a:ext cx="64103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19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149530" y="5482114"/>
              <a:ext cx="109823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19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288309" y="5482114"/>
              <a:ext cx="94583" cy="120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19"/>
            <p:cNvSpPr/>
            <p:nvPr/>
          </p:nvSpPr>
          <p:spPr>
            <a:xfrm>
              <a:off x="6419558" y="5430214"/>
              <a:ext cx="20320" cy="172720"/>
            </a:xfrm>
            <a:custGeom>
              <a:rect b="b" l="l" r="r" t="t"/>
              <a:pathLst>
                <a:path extrusionOk="0" h="172720" w="20320">
                  <a:moveTo>
                    <a:pt x="15240" y="1524"/>
                  </a:moveTo>
                  <a:lnTo>
                    <a:pt x="13716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0" y="1524"/>
                  </a:lnTo>
                  <a:close/>
                </a:path>
                <a:path extrusionOk="0" h="172720" w="20320">
                  <a:moveTo>
                    <a:pt x="16764" y="171069"/>
                  </a:moveTo>
                  <a:lnTo>
                    <a:pt x="1524" y="171069"/>
                  </a:lnTo>
                  <a:lnTo>
                    <a:pt x="1524" y="172593"/>
                  </a:lnTo>
                  <a:lnTo>
                    <a:pt x="16764" y="172593"/>
                  </a:lnTo>
                  <a:lnTo>
                    <a:pt x="16764" y="171069"/>
                  </a:lnTo>
                  <a:close/>
                </a:path>
                <a:path extrusionOk="0" h="172720" w="20320">
                  <a:moveTo>
                    <a:pt x="19812" y="3175"/>
                  </a:moveTo>
                  <a:lnTo>
                    <a:pt x="19304" y="3175"/>
                  </a:lnTo>
                  <a:lnTo>
                    <a:pt x="19304" y="1905"/>
                  </a:lnTo>
                  <a:lnTo>
                    <a:pt x="0" y="1905"/>
                  </a:lnTo>
                  <a:lnTo>
                    <a:pt x="0" y="3175"/>
                  </a:lnTo>
                  <a:lnTo>
                    <a:pt x="0" y="170815"/>
                  </a:lnTo>
                  <a:lnTo>
                    <a:pt x="19812" y="170815"/>
                  </a:lnTo>
                  <a:lnTo>
                    <a:pt x="19812" y="31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0" name="Google Shape;590;p19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6462236" y="5485161"/>
              <a:ext cx="105251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19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643782" y="5439346"/>
              <a:ext cx="112871" cy="16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19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828662" y="5430202"/>
              <a:ext cx="1169764" cy="216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19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028187" y="5740145"/>
              <a:ext cx="372236" cy="163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19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466052" y="5729477"/>
              <a:ext cx="115919" cy="17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19"/>
            <p:cNvSpPr/>
            <p:nvPr/>
          </p:nvSpPr>
          <p:spPr>
            <a:xfrm>
              <a:off x="3617112" y="5729477"/>
              <a:ext cx="20320" cy="172720"/>
            </a:xfrm>
            <a:custGeom>
              <a:rect b="b" l="l" r="r" t="t"/>
              <a:pathLst>
                <a:path extrusionOk="0" h="172720" w="20320">
                  <a:moveTo>
                    <a:pt x="19812" y="1524"/>
                  </a:moveTo>
                  <a:lnTo>
                    <a:pt x="16764" y="1524"/>
                  </a:lnTo>
                  <a:lnTo>
                    <a:pt x="15240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70980"/>
                  </a:lnTo>
                  <a:lnTo>
                    <a:pt x="1524" y="170980"/>
                  </a:lnTo>
                  <a:lnTo>
                    <a:pt x="3048" y="172504"/>
                  </a:lnTo>
                  <a:lnTo>
                    <a:pt x="16764" y="172504"/>
                  </a:lnTo>
                  <a:lnTo>
                    <a:pt x="18288" y="170980"/>
                  </a:lnTo>
                  <a:lnTo>
                    <a:pt x="19812" y="170980"/>
                  </a:lnTo>
                  <a:lnTo>
                    <a:pt x="19812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6" name="Google Shape;596;p19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667672" y="5781389"/>
              <a:ext cx="159948" cy="15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19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908488" y="5781389"/>
              <a:ext cx="285273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19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270057" y="5731001"/>
              <a:ext cx="784097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19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131974" y="5753957"/>
              <a:ext cx="196786" cy="149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19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414200" y="5781389"/>
              <a:ext cx="164782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19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612510" y="5781389"/>
              <a:ext cx="90011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19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5740622" y="5781389"/>
              <a:ext cx="94583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19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870352" y="5784437"/>
              <a:ext cx="9610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19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5995416" y="5781389"/>
              <a:ext cx="90011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19"/>
            <p:cNvSpPr/>
            <p:nvPr/>
          </p:nvSpPr>
          <p:spPr>
            <a:xfrm>
              <a:off x="6123610" y="5729477"/>
              <a:ext cx="78105" cy="172720"/>
            </a:xfrm>
            <a:custGeom>
              <a:rect b="b" l="l" r="r" t="t"/>
              <a:pathLst>
                <a:path extrusionOk="0" h="172720" w="78104">
                  <a:moveTo>
                    <a:pt x="19812" y="1524"/>
                  </a:moveTo>
                  <a:lnTo>
                    <a:pt x="16764" y="1524"/>
                  </a:lnTo>
                  <a:lnTo>
                    <a:pt x="15240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0" y="1524"/>
                  </a:lnTo>
                  <a:lnTo>
                    <a:pt x="0" y="170980"/>
                  </a:lnTo>
                  <a:lnTo>
                    <a:pt x="1524" y="170980"/>
                  </a:lnTo>
                  <a:lnTo>
                    <a:pt x="3048" y="172504"/>
                  </a:lnTo>
                  <a:lnTo>
                    <a:pt x="16764" y="172504"/>
                  </a:lnTo>
                  <a:lnTo>
                    <a:pt x="18288" y="170980"/>
                  </a:lnTo>
                  <a:lnTo>
                    <a:pt x="19812" y="170980"/>
                  </a:lnTo>
                  <a:lnTo>
                    <a:pt x="19812" y="1524"/>
                  </a:lnTo>
                  <a:close/>
                </a:path>
                <a:path extrusionOk="0" h="172720" w="78104">
                  <a:moveTo>
                    <a:pt x="77724" y="1524"/>
                  </a:moveTo>
                  <a:lnTo>
                    <a:pt x="74676" y="1524"/>
                  </a:lnTo>
                  <a:lnTo>
                    <a:pt x="73152" y="0"/>
                  </a:lnTo>
                  <a:lnTo>
                    <a:pt x="62484" y="0"/>
                  </a:lnTo>
                  <a:lnTo>
                    <a:pt x="60960" y="1524"/>
                  </a:lnTo>
                  <a:lnTo>
                    <a:pt x="57912" y="1524"/>
                  </a:lnTo>
                  <a:lnTo>
                    <a:pt x="57912" y="170980"/>
                  </a:lnTo>
                  <a:lnTo>
                    <a:pt x="59436" y="170980"/>
                  </a:lnTo>
                  <a:lnTo>
                    <a:pt x="60960" y="172504"/>
                  </a:lnTo>
                  <a:lnTo>
                    <a:pt x="74676" y="172504"/>
                  </a:lnTo>
                  <a:lnTo>
                    <a:pt x="76200" y="170980"/>
                  </a:lnTo>
                  <a:lnTo>
                    <a:pt x="77724" y="170980"/>
                  </a:lnTo>
                  <a:lnTo>
                    <a:pt x="77724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6" name="Google Shape;606;p19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6224301" y="5784437"/>
              <a:ext cx="105251" cy="161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19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398133" y="5781389"/>
              <a:ext cx="91535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9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6520243" y="5731001"/>
              <a:ext cx="102203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9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6655975" y="5731001"/>
              <a:ext cx="102203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19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6835997" y="5753957"/>
              <a:ext cx="73247" cy="149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9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6935152" y="5729477"/>
              <a:ext cx="96107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9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235666" y="5740145"/>
              <a:ext cx="105251" cy="16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9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7058691" y="5781389"/>
              <a:ext cx="102298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19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7360728" y="5753957"/>
              <a:ext cx="73247" cy="149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19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7459979" y="5729477"/>
              <a:ext cx="96107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19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3559111" y="6059233"/>
              <a:ext cx="176974" cy="149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19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3772661" y="6034849"/>
              <a:ext cx="102203" cy="1740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19"/>
            <p:cNvSpPr/>
            <p:nvPr/>
          </p:nvSpPr>
          <p:spPr>
            <a:xfrm>
              <a:off x="3903916" y="6034862"/>
              <a:ext cx="20320" cy="172720"/>
            </a:xfrm>
            <a:custGeom>
              <a:rect b="b" l="l" r="r" t="t"/>
              <a:pathLst>
                <a:path extrusionOk="0" h="172720" w="20320">
                  <a:moveTo>
                    <a:pt x="19812" y="1524"/>
                  </a:moveTo>
                  <a:lnTo>
                    <a:pt x="18288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70967"/>
                  </a:lnTo>
                  <a:lnTo>
                    <a:pt x="3048" y="170967"/>
                  </a:lnTo>
                  <a:lnTo>
                    <a:pt x="3048" y="172491"/>
                  </a:lnTo>
                  <a:lnTo>
                    <a:pt x="15240" y="172491"/>
                  </a:lnTo>
                  <a:lnTo>
                    <a:pt x="16764" y="170967"/>
                  </a:lnTo>
                  <a:lnTo>
                    <a:pt x="19812" y="170967"/>
                  </a:lnTo>
                  <a:lnTo>
                    <a:pt x="19812" y="15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9" name="Google Shape;619;p19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3954470" y="6086760"/>
              <a:ext cx="101941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Google Shape;620;p19"/>
            <p:cNvSpPr/>
            <p:nvPr/>
          </p:nvSpPr>
          <p:spPr>
            <a:xfrm>
              <a:off x="4086986" y="6178391"/>
              <a:ext cx="26034" cy="29209"/>
            </a:xfrm>
            <a:custGeom>
              <a:rect b="b" l="l" r="r" t="t"/>
              <a:pathLst>
                <a:path extrusionOk="0" h="29210" w="26035">
                  <a:moveTo>
                    <a:pt x="18288" y="28955"/>
                  </a:moveTo>
                  <a:lnTo>
                    <a:pt x="7620" y="28955"/>
                  </a:lnTo>
                  <a:lnTo>
                    <a:pt x="4572" y="27431"/>
                  </a:lnTo>
                  <a:lnTo>
                    <a:pt x="1524" y="24383"/>
                  </a:lnTo>
                  <a:lnTo>
                    <a:pt x="0" y="19811"/>
                  </a:lnTo>
                  <a:lnTo>
                    <a:pt x="0" y="9143"/>
                  </a:lnTo>
                  <a:lnTo>
                    <a:pt x="1524" y="4571"/>
                  </a:lnTo>
                  <a:lnTo>
                    <a:pt x="4572" y="1523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2860" y="3047"/>
                  </a:lnTo>
                  <a:lnTo>
                    <a:pt x="25908" y="4571"/>
                  </a:lnTo>
                  <a:lnTo>
                    <a:pt x="25908" y="13715"/>
                  </a:lnTo>
                  <a:lnTo>
                    <a:pt x="25908" y="24383"/>
                  </a:lnTo>
                  <a:lnTo>
                    <a:pt x="22860" y="25907"/>
                  </a:lnTo>
                  <a:lnTo>
                    <a:pt x="21336" y="27431"/>
                  </a:lnTo>
                  <a:lnTo>
                    <a:pt x="18288" y="28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1" name="Google Shape;621;p19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2260092" y="2231136"/>
              <a:ext cx="5821679" cy="2421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9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20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628" name="Google Shape;62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056131"/>
              <a:ext cx="10058400" cy="5670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00043" y="1088135"/>
              <a:ext cx="3215640" cy="9677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20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2" name="Google Shape;632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20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4" name="Google Shape;634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3943" y="2930842"/>
              <a:ext cx="99250" cy="160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p20"/>
            <p:cNvSpPr/>
            <p:nvPr/>
          </p:nvSpPr>
          <p:spPr>
            <a:xfrm>
              <a:off x="1197578" y="3054476"/>
              <a:ext cx="36830" cy="38735"/>
            </a:xfrm>
            <a:custGeom>
              <a:rect b="b" l="l" r="r" t="t"/>
              <a:pathLst>
                <a:path extrusionOk="0" h="38735" w="36830">
                  <a:moveTo>
                    <a:pt x="25907" y="38195"/>
                  </a:moveTo>
                  <a:lnTo>
                    <a:pt x="12191" y="38195"/>
                  </a:lnTo>
                  <a:lnTo>
                    <a:pt x="6095" y="36671"/>
                  </a:lnTo>
                  <a:lnTo>
                    <a:pt x="1523" y="32099"/>
                  </a:lnTo>
                  <a:lnTo>
                    <a:pt x="0" y="27527"/>
                  </a:lnTo>
                  <a:lnTo>
                    <a:pt x="0" y="12191"/>
                  </a:lnTo>
                  <a:lnTo>
                    <a:pt x="1523" y="7619"/>
                  </a:lnTo>
                  <a:lnTo>
                    <a:pt x="4571" y="4571"/>
                  </a:lnTo>
                  <a:lnTo>
                    <a:pt x="6095" y="1523"/>
                  </a:lnTo>
                  <a:lnTo>
                    <a:pt x="12191" y="0"/>
                  </a:lnTo>
                  <a:lnTo>
                    <a:pt x="25907" y="0"/>
                  </a:lnTo>
                  <a:lnTo>
                    <a:pt x="30479" y="1523"/>
                  </a:lnTo>
                  <a:lnTo>
                    <a:pt x="32003" y="4571"/>
                  </a:lnTo>
                  <a:lnTo>
                    <a:pt x="35051" y="7619"/>
                  </a:lnTo>
                  <a:lnTo>
                    <a:pt x="36575" y="12191"/>
                  </a:lnTo>
                  <a:lnTo>
                    <a:pt x="36575" y="19907"/>
                  </a:lnTo>
                  <a:lnTo>
                    <a:pt x="36575" y="27527"/>
                  </a:lnTo>
                  <a:lnTo>
                    <a:pt x="35051" y="32099"/>
                  </a:lnTo>
                  <a:lnTo>
                    <a:pt x="30479" y="36671"/>
                  </a:lnTo>
                  <a:lnTo>
                    <a:pt x="25907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6" name="Google Shape;636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11973" y="2972085"/>
              <a:ext cx="178498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11808" y="2920174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41586" y="2970561"/>
              <a:ext cx="117329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20"/>
            <p:cNvSpPr/>
            <p:nvPr/>
          </p:nvSpPr>
          <p:spPr>
            <a:xfrm>
              <a:off x="1833752" y="2924746"/>
              <a:ext cx="35560" cy="168275"/>
            </a:xfrm>
            <a:custGeom>
              <a:rect b="b" l="l" r="r" t="t"/>
              <a:pathLst>
                <a:path extrusionOk="0" h="168275" w="35560">
                  <a:moveTo>
                    <a:pt x="25908" y="48863"/>
                  </a:moveTo>
                  <a:lnTo>
                    <a:pt x="10668" y="48863"/>
                  </a:lnTo>
                  <a:lnTo>
                    <a:pt x="12192" y="47339"/>
                  </a:lnTo>
                  <a:lnTo>
                    <a:pt x="22860" y="47339"/>
                  </a:lnTo>
                  <a:lnTo>
                    <a:pt x="25908" y="48863"/>
                  </a:lnTo>
                  <a:close/>
                </a:path>
                <a:path extrusionOk="0" h="168275" w="35560">
                  <a:moveTo>
                    <a:pt x="32004" y="166401"/>
                  </a:moveTo>
                  <a:lnTo>
                    <a:pt x="4572" y="166401"/>
                  </a:lnTo>
                  <a:lnTo>
                    <a:pt x="3048" y="164877"/>
                  </a:lnTo>
                  <a:lnTo>
                    <a:pt x="3048" y="50387"/>
                  </a:lnTo>
                  <a:lnTo>
                    <a:pt x="4572" y="50387"/>
                  </a:lnTo>
                  <a:lnTo>
                    <a:pt x="6096" y="48863"/>
                  </a:lnTo>
                  <a:lnTo>
                    <a:pt x="30480" y="48863"/>
                  </a:lnTo>
                  <a:lnTo>
                    <a:pt x="33528" y="51911"/>
                  </a:lnTo>
                  <a:lnTo>
                    <a:pt x="33528" y="163353"/>
                  </a:lnTo>
                  <a:lnTo>
                    <a:pt x="32004" y="164877"/>
                  </a:lnTo>
                  <a:lnTo>
                    <a:pt x="32004" y="166401"/>
                  </a:lnTo>
                  <a:close/>
                </a:path>
                <a:path extrusionOk="0" h="168275" w="35560">
                  <a:moveTo>
                    <a:pt x="22860" y="167925"/>
                  </a:moveTo>
                  <a:lnTo>
                    <a:pt x="12192" y="167925"/>
                  </a:lnTo>
                  <a:lnTo>
                    <a:pt x="10668" y="166401"/>
                  </a:lnTo>
                  <a:lnTo>
                    <a:pt x="25908" y="166401"/>
                  </a:lnTo>
                  <a:lnTo>
                    <a:pt x="22860" y="167925"/>
                  </a:lnTo>
                  <a:close/>
                </a:path>
                <a:path extrusionOk="0" h="168275" w="35560">
                  <a:moveTo>
                    <a:pt x="24384" y="32004"/>
                  </a:moveTo>
                  <a:lnTo>
                    <a:pt x="10668" y="32004"/>
                  </a:lnTo>
                  <a:lnTo>
                    <a:pt x="6096" y="30480"/>
                  </a:lnTo>
                  <a:lnTo>
                    <a:pt x="3048" y="28956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8956" y="0"/>
                  </a:lnTo>
                  <a:lnTo>
                    <a:pt x="35052" y="6096"/>
                  </a:lnTo>
                  <a:lnTo>
                    <a:pt x="35052" y="25908"/>
                  </a:lnTo>
                  <a:lnTo>
                    <a:pt x="32004" y="28956"/>
                  </a:lnTo>
                  <a:lnTo>
                    <a:pt x="28956" y="30480"/>
                  </a:lnTo>
                  <a:lnTo>
                    <a:pt x="24384" y="32004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0" name="Google Shape;640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91665" y="2970561"/>
              <a:ext cx="8391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042731" y="2943034"/>
              <a:ext cx="77819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44934" y="2920174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274570" y="2970561"/>
              <a:ext cx="108299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457640" y="2924746"/>
              <a:ext cx="637698" cy="16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167062" y="2970561"/>
              <a:ext cx="173926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363914" y="2943034"/>
              <a:ext cx="308068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2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742181" y="2970561"/>
              <a:ext cx="10677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2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874865" y="2970561"/>
              <a:ext cx="173926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079366" y="2970561"/>
              <a:ext cx="109823" cy="16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20"/>
            <p:cNvSpPr/>
            <p:nvPr/>
          </p:nvSpPr>
          <p:spPr>
            <a:xfrm>
              <a:off x="4215092" y="2920174"/>
              <a:ext cx="30480" cy="172720"/>
            </a:xfrm>
            <a:custGeom>
              <a:rect b="b" l="l" r="r" t="t"/>
              <a:pathLst>
                <a:path extrusionOk="0" h="172719" w="30479">
                  <a:moveTo>
                    <a:pt x="30480" y="3048"/>
                  </a:moveTo>
                  <a:lnTo>
                    <a:pt x="28956" y="3048"/>
                  </a:lnTo>
                  <a:lnTo>
                    <a:pt x="28956" y="1524"/>
                  </a:lnTo>
                  <a:lnTo>
                    <a:pt x="25908" y="1524"/>
                  </a:lnTo>
                  <a:lnTo>
                    <a:pt x="24384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69456"/>
                  </a:lnTo>
                  <a:lnTo>
                    <a:pt x="1524" y="169456"/>
                  </a:lnTo>
                  <a:lnTo>
                    <a:pt x="1524" y="170980"/>
                  </a:lnTo>
                  <a:lnTo>
                    <a:pt x="7620" y="170980"/>
                  </a:lnTo>
                  <a:lnTo>
                    <a:pt x="9144" y="172504"/>
                  </a:lnTo>
                  <a:lnTo>
                    <a:pt x="21336" y="172504"/>
                  </a:lnTo>
                  <a:lnTo>
                    <a:pt x="22860" y="170980"/>
                  </a:lnTo>
                  <a:lnTo>
                    <a:pt x="28956" y="170980"/>
                  </a:lnTo>
                  <a:lnTo>
                    <a:pt x="28956" y="169456"/>
                  </a:lnTo>
                  <a:lnTo>
                    <a:pt x="30480" y="169456"/>
                  </a:lnTo>
                  <a:lnTo>
                    <a:pt x="30480" y="3048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1" name="Google Shape;651;p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271962" y="2970561"/>
              <a:ext cx="484727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837556" y="2920174"/>
              <a:ext cx="591883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507320" y="2970561"/>
              <a:ext cx="117322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649086" y="2970561"/>
              <a:ext cx="105251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20"/>
            <p:cNvSpPr/>
            <p:nvPr/>
          </p:nvSpPr>
          <p:spPr>
            <a:xfrm>
              <a:off x="5823013" y="2924746"/>
              <a:ext cx="56515" cy="212725"/>
            </a:xfrm>
            <a:custGeom>
              <a:rect b="b" l="l" r="r" t="t"/>
              <a:pathLst>
                <a:path extrusionOk="0" h="212725" w="56514">
                  <a:moveTo>
                    <a:pt x="45815" y="48863"/>
                  </a:moveTo>
                  <a:lnTo>
                    <a:pt x="30575" y="48863"/>
                  </a:lnTo>
                  <a:lnTo>
                    <a:pt x="32099" y="47339"/>
                  </a:lnTo>
                  <a:lnTo>
                    <a:pt x="44291" y="47339"/>
                  </a:lnTo>
                  <a:lnTo>
                    <a:pt x="45815" y="48863"/>
                  </a:lnTo>
                  <a:close/>
                </a:path>
                <a:path extrusionOk="0" h="212725" w="56514">
                  <a:moveTo>
                    <a:pt x="51911" y="50387"/>
                  </a:moveTo>
                  <a:lnTo>
                    <a:pt x="24384" y="50387"/>
                  </a:lnTo>
                  <a:lnTo>
                    <a:pt x="26003" y="48863"/>
                  </a:lnTo>
                  <a:lnTo>
                    <a:pt x="50387" y="48863"/>
                  </a:lnTo>
                  <a:lnTo>
                    <a:pt x="51911" y="50387"/>
                  </a:lnTo>
                  <a:close/>
                </a:path>
                <a:path extrusionOk="0" h="212725" w="56514">
                  <a:moveTo>
                    <a:pt x="22860" y="212216"/>
                  </a:moveTo>
                  <a:lnTo>
                    <a:pt x="10668" y="212216"/>
                  </a:lnTo>
                  <a:lnTo>
                    <a:pt x="9144" y="210692"/>
                  </a:lnTo>
                  <a:lnTo>
                    <a:pt x="4572" y="210692"/>
                  </a:lnTo>
                  <a:lnTo>
                    <a:pt x="3048" y="209168"/>
                  </a:lnTo>
                  <a:lnTo>
                    <a:pt x="1524" y="209168"/>
                  </a:lnTo>
                  <a:lnTo>
                    <a:pt x="1524" y="206120"/>
                  </a:lnTo>
                  <a:lnTo>
                    <a:pt x="0" y="204596"/>
                  </a:lnTo>
                  <a:lnTo>
                    <a:pt x="0" y="189261"/>
                  </a:lnTo>
                  <a:lnTo>
                    <a:pt x="1524" y="187737"/>
                  </a:lnTo>
                  <a:lnTo>
                    <a:pt x="1524" y="186213"/>
                  </a:lnTo>
                  <a:lnTo>
                    <a:pt x="13716" y="186213"/>
                  </a:lnTo>
                  <a:lnTo>
                    <a:pt x="15240" y="184689"/>
                  </a:lnTo>
                  <a:lnTo>
                    <a:pt x="16764" y="184689"/>
                  </a:lnTo>
                  <a:lnTo>
                    <a:pt x="21336" y="180117"/>
                  </a:lnTo>
                  <a:lnTo>
                    <a:pt x="21336" y="177069"/>
                  </a:lnTo>
                  <a:lnTo>
                    <a:pt x="22860" y="174021"/>
                  </a:lnTo>
                  <a:lnTo>
                    <a:pt x="22860" y="50387"/>
                  </a:lnTo>
                  <a:lnTo>
                    <a:pt x="53435" y="50387"/>
                  </a:lnTo>
                  <a:lnTo>
                    <a:pt x="53435" y="181641"/>
                  </a:lnTo>
                  <a:lnTo>
                    <a:pt x="51911" y="187737"/>
                  </a:lnTo>
                  <a:lnTo>
                    <a:pt x="50387" y="192309"/>
                  </a:lnTo>
                  <a:lnTo>
                    <a:pt x="47339" y="196976"/>
                  </a:lnTo>
                  <a:lnTo>
                    <a:pt x="44291" y="200024"/>
                  </a:lnTo>
                  <a:lnTo>
                    <a:pt x="41243" y="204596"/>
                  </a:lnTo>
                  <a:lnTo>
                    <a:pt x="38195" y="207644"/>
                  </a:lnTo>
                  <a:lnTo>
                    <a:pt x="29051" y="210692"/>
                  </a:lnTo>
                  <a:lnTo>
                    <a:pt x="22860" y="212216"/>
                  </a:lnTo>
                  <a:close/>
                </a:path>
                <a:path extrusionOk="0" h="212725" w="56514">
                  <a:moveTo>
                    <a:pt x="4572" y="186213"/>
                  </a:moveTo>
                  <a:lnTo>
                    <a:pt x="3048" y="186213"/>
                  </a:lnTo>
                  <a:lnTo>
                    <a:pt x="3048" y="184689"/>
                  </a:lnTo>
                  <a:lnTo>
                    <a:pt x="4572" y="184689"/>
                  </a:lnTo>
                  <a:lnTo>
                    <a:pt x="4572" y="186213"/>
                  </a:lnTo>
                  <a:close/>
                </a:path>
                <a:path extrusionOk="0" h="212725" w="56514">
                  <a:moveTo>
                    <a:pt x="44291" y="32003"/>
                  </a:moveTo>
                  <a:lnTo>
                    <a:pt x="30575" y="32003"/>
                  </a:lnTo>
                  <a:lnTo>
                    <a:pt x="26003" y="30479"/>
                  </a:lnTo>
                  <a:lnTo>
                    <a:pt x="24384" y="28955"/>
                  </a:lnTo>
                  <a:lnTo>
                    <a:pt x="21336" y="25907"/>
                  </a:lnTo>
                  <a:lnTo>
                    <a:pt x="19812" y="22859"/>
                  </a:lnTo>
                  <a:lnTo>
                    <a:pt x="19812" y="10667"/>
                  </a:lnTo>
                  <a:lnTo>
                    <a:pt x="21336" y="6095"/>
                  </a:lnTo>
                  <a:lnTo>
                    <a:pt x="24384" y="3047"/>
                  </a:lnTo>
                  <a:lnTo>
                    <a:pt x="26003" y="1524"/>
                  </a:lnTo>
                  <a:lnTo>
                    <a:pt x="30575" y="0"/>
                  </a:lnTo>
                  <a:lnTo>
                    <a:pt x="50387" y="0"/>
                  </a:lnTo>
                  <a:lnTo>
                    <a:pt x="51911" y="3047"/>
                  </a:lnTo>
                  <a:lnTo>
                    <a:pt x="54959" y="6095"/>
                  </a:lnTo>
                  <a:lnTo>
                    <a:pt x="56483" y="9143"/>
                  </a:lnTo>
                  <a:lnTo>
                    <a:pt x="56483" y="21335"/>
                  </a:lnTo>
                  <a:lnTo>
                    <a:pt x="54959" y="25907"/>
                  </a:lnTo>
                  <a:lnTo>
                    <a:pt x="50387" y="30479"/>
                  </a:lnTo>
                  <a:lnTo>
                    <a:pt x="44291" y="32003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6" name="Google Shape;656;p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899374" y="2970561"/>
              <a:ext cx="117317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042755" y="2920174"/>
              <a:ext cx="109823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2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222682" y="2924746"/>
              <a:ext cx="224313" cy="16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20"/>
            <p:cNvSpPr/>
            <p:nvPr/>
          </p:nvSpPr>
          <p:spPr>
            <a:xfrm>
              <a:off x="6471374" y="2920174"/>
              <a:ext cx="30480" cy="172720"/>
            </a:xfrm>
            <a:custGeom>
              <a:rect b="b" l="l" r="r" t="t"/>
              <a:pathLst>
                <a:path extrusionOk="0" h="172719" w="30479">
                  <a:moveTo>
                    <a:pt x="30480" y="3048"/>
                  </a:moveTo>
                  <a:lnTo>
                    <a:pt x="28956" y="3048"/>
                  </a:lnTo>
                  <a:lnTo>
                    <a:pt x="28956" y="1524"/>
                  </a:lnTo>
                  <a:lnTo>
                    <a:pt x="25908" y="1524"/>
                  </a:lnTo>
                  <a:lnTo>
                    <a:pt x="24384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69456"/>
                  </a:lnTo>
                  <a:lnTo>
                    <a:pt x="1524" y="169456"/>
                  </a:lnTo>
                  <a:lnTo>
                    <a:pt x="1524" y="170980"/>
                  </a:lnTo>
                  <a:lnTo>
                    <a:pt x="7620" y="170980"/>
                  </a:lnTo>
                  <a:lnTo>
                    <a:pt x="9144" y="172504"/>
                  </a:lnTo>
                  <a:lnTo>
                    <a:pt x="21336" y="172504"/>
                  </a:lnTo>
                  <a:lnTo>
                    <a:pt x="22860" y="170980"/>
                  </a:lnTo>
                  <a:lnTo>
                    <a:pt x="28956" y="170980"/>
                  </a:lnTo>
                  <a:lnTo>
                    <a:pt x="28956" y="169456"/>
                  </a:lnTo>
                  <a:lnTo>
                    <a:pt x="30480" y="169456"/>
                  </a:lnTo>
                  <a:lnTo>
                    <a:pt x="30480" y="3048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0" name="Google Shape;660;p2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527863" y="2970561"/>
              <a:ext cx="10677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2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715506" y="2921698"/>
              <a:ext cx="93059" cy="170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562195" y="3666743"/>
              <a:ext cx="2067115" cy="167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20"/>
            <p:cNvSpPr/>
            <p:nvPr/>
          </p:nvSpPr>
          <p:spPr>
            <a:xfrm>
              <a:off x="3636930" y="3822477"/>
              <a:ext cx="99695" cy="12700"/>
            </a:xfrm>
            <a:custGeom>
              <a:rect b="b" l="l" r="r" t="t"/>
              <a:pathLst>
                <a:path extrusionOk="0" h="12700" w="99695">
                  <a:moveTo>
                    <a:pt x="97631" y="12192"/>
                  </a:moveTo>
                  <a:lnTo>
                    <a:pt x="1524" y="12192"/>
                  </a:lnTo>
                  <a:lnTo>
                    <a:pt x="1524" y="9144"/>
                  </a:lnTo>
                  <a:lnTo>
                    <a:pt x="0" y="7620"/>
                  </a:lnTo>
                  <a:lnTo>
                    <a:pt x="0" y="4572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97631" y="0"/>
                  </a:lnTo>
                  <a:lnTo>
                    <a:pt x="97631" y="1524"/>
                  </a:lnTo>
                  <a:lnTo>
                    <a:pt x="99155" y="3048"/>
                  </a:lnTo>
                  <a:lnTo>
                    <a:pt x="99155" y="7620"/>
                  </a:lnTo>
                  <a:lnTo>
                    <a:pt x="97631" y="9144"/>
                  </a:lnTo>
                  <a:lnTo>
                    <a:pt x="97631" y="1219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4" name="Google Shape;664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752849" y="3707987"/>
              <a:ext cx="73247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2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845909" y="3707987"/>
              <a:ext cx="70199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2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946588" y="3707987"/>
              <a:ext cx="126682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2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4097654" y="3707987"/>
              <a:ext cx="79343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20"/>
            <p:cNvSpPr/>
            <p:nvPr/>
          </p:nvSpPr>
          <p:spPr>
            <a:xfrm>
              <a:off x="4234904" y="3668559"/>
              <a:ext cx="339090" cy="158750"/>
            </a:xfrm>
            <a:custGeom>
              <a:rect b="b" l="l" r="r" t="t"/>
              <a:pathLst>
                <a:path extrusionOk="0" h="158750" w="339089">
                  <a:moveTo>
                    <a:pt x="32105" y="114198"/>
                  </a:moveTo>
                  <a:lnTo>
                    <a:pt x="30581" y="114198"/>
                  </a:lnTo>
                  <a:lnTo>
                    <a:pt x="30581" y="112674"/>
                  </a:lnTo>
                  <a:lnTo>
                    <a:pt x="29057" y="111150"/>
                  </a:lnTo>
                  <a:lnTo>
                    <a:pt x="26009" y="111150"/>
                  </a:lnTo>
                  <a:lnTo>
                    <a:pt x="26009" y="109626"/>
                  </a:lnTo>
                  <a:lnTo>
                    <a:pt x="19812" y="109626"/>
                  </a:lnTo>
                  <a:lnTo>
                    <a:pt x="18288" y="111150"/>
                  </a:lnTo>
                  <a:lnTo>
                    <a:pt x="15240" y="111150"/>
                  </a:lnTo>
                  <a:lnTo>
                    <a:pt x="15240" y="112674"/>
                  </a:lnTo>
                  <a:lnTo>
                    <a:pt x="13716" y="112674"/>
                  </a:lnTo>
                  <a:lnTo>
                    <a:pt x="13716" y="129540"/>
                  </a:lnTo>
                  <a:lnTo>
                    <a:pt x="0" y="155448"/>
                  </a:lnTo>
                  <a:lnTo>
                    <a:pt x="0" y="158496"/>
                  </a:lnTo>
                  <a:lnTo>
                    <a:pt x="10668" y="158496"/>
                  </a:lnTo>
                  <a:lnTo>
                    <a:pt x="10668" y="156972"/>
                  </a:lnTo>
                  <a:lnTo>
                    <a:pt x="12192" y="156972"/>
                  </a:lnTo>
                  <a:lnTo>
                    <a:pt x="26009" y="137160"/>
                  </a:lnTo>
                  <a:lnTo>
                    <a:pt x="27533" y="135636"/>
                  </a:lnTo>
                  <a:lnTo>
                    <a:pt x="27533" y="134112"/>
                  </a:lnTo>
                  <a:lnTo>
                    <a:pt x="29057" y="132588"/>
                  </a:lnTo>
                  <a:lnTo>
                    <a:pt x="29057" y="131064"/>
                  </a:lnTo>
                  <a:lnTo>
                    <a:pt x="30581" y="129540"/>
                  </a:lnTo>
                  <a:lnTo>
                    <a:pt x="30581" y="123444"/>
                  </a:lnTo>
                  <a:lnTo>
                    <a:pt x="32105" y="121920"/>
                  </a:lnTo>
                  <a:lnTo>
                    <a:pt x="32105" y="114198"/>
                  </a:lnTo>
                  <a:close/>
                </a:path>
                <a:path extrusionOk="0" h="158750" w="339089">
                  <a:moveTo>
                    <a:pt x="161734" y="131064"/>
                  </a:moveTo>
                  <a:lnTo>
                    <a:pt x="152590" y="131064"/>
                  </a:lnTo>
                  <a:lnTo>
                    <a:pt x="152590" y="132588"/>
                  </a:lnTo>
                  <a:lnTo>
                    <a:pt x="160210" y="132588"/>
                  </a:lnTo>
                  <a:lnTo>
                    <a:pt x="161734" y="131064"/>
                  </a:lnTo>
                  <a:close/>
                </a:path>
                <a:path extrusionOk="0" h="158750" w="339089">
                  <a:moveTo>
                    <a:pt x="164782" y="1270"/>
                  </a:moveTo>
                  <a:lnTo>
                    <a:pt x="164185" y="1270"/>
                  </a:lnTo>
                  <a:lnTo>
                    <a:pt x="164185" y="0"/>
                  </a:lnTo>
                  <a:lnTo>
                    <a:pt x="149542" y="0"/>
                  </a:lnTo>
                  <a:lnTo>
                    <a:pt x="149542" y="1270"/>
                  </a:lnTo>
                  <a:lnTo>
                    <a:pt x="149542" y="130810"/>
                  </a:lnTo>
                  <a:lnTo>
                    <a:pt x="164782" y="130810"/>
                  </a:lnTo>
                  <a:lnTo>
                    <a:pt x="164782" y="1270"/>
                  </a:lnTo>
                  <a:close/>
                </a:path>
                <a:path extrusionOk="0" h="158750" w="339089">
                  <a:moveTo>
                    <a:pt x="260896" y="66865"/>
                  </a:moveTo>
                  <a:lnTo>
                    <a:pt x="257835" y="57721"/>
                  </a:lnTo>
                  <a:lnTo>
                    <a:pt x="257835" y="53149"/>
                  </a:lnTo>
                  <a:lnTo>
                    <a:pt x="256311" y="51625"/>
                  </a:lnTo>
                  <a:lnTo>
                    <a:pt x="254787" y="50101"/>
                  </a:lnTo>
                  <a:lnTo>
                    <a:pt x="253263" y="47053"/>
                  </a:lnTo>
                  <a:lnTo>
                    <a:pt x="250215" y="45529"/>
                  </a:lnTo>
                  <a:lnTo>
                    <a:pt x="247167" y="42481"/>
                  </a:lnTo>
                  <a:lnTo>
                    <a:pt x="238023" y="39433"/>
                  </a:lnTo>
                  <a:lnTo>
                    <a:pt x="219735" y="39433"/>
                  </a:lnTo>
                  <a:lnTo>
                    <a:pt x="216687" y="40957"/>
                  </a:lnTo>
                  <a:lnTo>
                    <a:pt x="210591" y="40957"/>
                  </a:lnTo>
                  <a:lnTo>
                    <a:pt x="207454" y="42481"/>
                  </a:lnTo>
                  <a:lnTo>
                    <a:pt x="205930" y="44005"/>
                  </a:lnTo>
                  <a:lnTo>
                    <a:pt x="202882" y="44005"/>
                  </a:lnTo>
                  <a:lnTo>
                    <a:pt x="201358" y="45529"/>
                  </a:lnTo>
                  <a:lnTo>
                    <a:pt x="198310" y="47053"/>
                  </a:lnTo>
                  <a:lnTo>
                    <a:pt x="196786" y="47053"/>
                  </a:lnTo>
                  <a:lnTo>
                    <a:pt x="196786" y="48577"/>
                  </a:lnTo>
                  <a:lnTo>
                    <a:pt x="195262" y="50101"/>
                  </a:lnTo>
                  <a:lnTo>
                    <a:pt x="195262" y="51625"/>
                  </a:lnTo>
                  <a:lnTo>
                    <a:pt x="193738" y="53149"/>
                  </a:lnTo>
                  <a:lnTo>
                    <a:pt x="193738" y="56197"/>
                  </a:lnTo>
                  <a:lnTo>
                    <a:pt x="195262" y="56197"/>
                  </a:lnTo>
                  <a:lnTo>
                    <a:pt x="195262" y="60769"/>
                  </a:lnTo>
                  <a:lnTo>
                    <a:pt x="199834" y="60769"/>
                  </a:lnTo>
                  <a:lnTo>
                    <a:pt x="201358" y="59245"/>
                  </a:lnTo>
                  <a:lnTo>
                    <a:pt x="202882" y="59245"/>
                  </a:lnTo>
                  <a:lnTo>
                    <a:pt x="204406" y="57721"/>
                  </a:lnTo>
                  <a:lnTo>
                    <a:pt x="207454" y="56197"/>
                  </a:lnTo>
                  <a:lnTo>
                    <a:pt x="208978" y="54673"/>
                  </a:lnTo>
                  <a:lnTo>
                    <a:pt x="212115" y="54673"/>
                  </a:lnTo>
                  <a:lnTo>
                    <a:pt x="215163" y="53149"/>
                  </a:lnTo>
                  <a:lnTo>
                    <a:pt x="218211" y="53149"/>
                  </a:lnTo>
                  <a:lnTo>
                    <a:pt x="221259" y="51625"/>
                  </a:lnTo>
                  <a:lnTo>
                    <a:pt x="228879" y="51625"/>
                  </a:lnTo>
                  <a:lnTo>
                    <a:pt x="231927" y="53149"/>
                  </a:lnTo>
                  <a:lnTo>
                    <a:pt x="234975" y="53149"/>
                  </a:lnTo>
                  <a:lnTo>
                    <a:pt x="236499" y="54673"/>
                  </a:lnTo>
                  <a:lnTo>
                    <a:pt x="239547" y="56197"/>
                  </a:lnTo>
                  <a:lnTo>
                    <a:pt x="242595" y="59245"/>
                  </a:lnTo>
                  <a:lnTo>
                    <a:pt x="242595" y="60769"/>
                  </a:lnTo>
                  <a:lnTo>
                    <a:pt x="244119" y="63817"/>
                  </a:lnTo>
                  <a:lnTo>
                    <a:pt x="244119" y="79146"/>
                  </a:lnTo>
                  <a:lnTo>
                    <a:pt x="244119" y="89814"/>
                  </a:lnTo>
                  <a:lnTo>
                    <a:pt x="244119" y="108102"/>
                  </a:lnTo>
                  <a:lnTo>
                    <a:pt x="241071" y="112674"/>
                  </a:lnTo>
                  <a:lnTo>
                    <a:pt x="238023" y="115722"/>
                  </a:lnTo>
                  <a:lnTo>
                    <a:pt x="233451" y="117246"/>
                  </a:lnTo>
                  <a:lnTo>
                    <a:pt x="230403" y="120294"/>
                  </a:lnTo>
                  <a:lnTo>
                    <a:pt x="213639" y="120294"/>
                  </a:lnTo>
                  <a:lnTo>
                    <a:pt x="210591" y="117246"/>
                  </a:lnTo>
                  <a:lnTo>
                    <a:pt x="207454" y="114198"/>
                  </a:lnTo>
                  <a:lnTo>
                    <a:pt x="205930" y="111150"/>
                  </a:lnTo>
                  <a:lnTo>
                    <a:pt x="205930" y="103530"/>
                  </a:lnTo>
                  <a:lnTo>
                    <a:pt x="207454" y="102006"/>
                  </a:lnTo>
                  <a:lnTo>
                    <a:pt x="207454" y="98958"/>
                  </a:lnTo>
                  <a:lnTo>
                    <a:pt x="208978" y="97434"/>
                  </a:lnTo>
                  <a:lnTo>
                    <a:pt x="210591" y="95910"/>
                  </a:lnTo>
                  <a:lnTo>
                    <a:pt x="212115" y="94386"/>
                  </a:lnTo>
                  <a:lnTo>
                    <a:pt x="215163" y="92862"/>
                  </a:lnTo>
                  <a:lnTo>
                    <a:pt x="216687" y="91338"/>
                  </a:lnTo>
                  <a:lnTo>
                    <a:pt x="219735" y="91338"/>
                  </a:lnTo>
                  <a:lnTo>
                    <a:pt x="222783" y="89814"/>
                  </a:lnTo>
                  <a:lnTo>
                    <a:pt x="244119" y="89814"/>
                  </a:lnTo>
                  <a:lnTo>
                    <a:pt x="244119" y="79146"/>
                  </a:lnTo>
                  <a:lnTo>
                    <a:pt x="221259" y="79146"/>
                  </a:lnTo>
                  <a:lnTo>
                    <a:pt x="215163" y="80670"/>
                  </a:lnTo>
                  <a:lnTo>
                    <a:pt x="201358" y="85242"/>
                  </a:lnTo>
                  <a:lnTo>
                    <a:pt x="195262" y="91338"/>
                  </a:lnTo>
                  <a:lnTo>
                    <a:pt x="193738" y="94386"/>
                  </a:lnTo>
                  <a:lnTo>
                    <a:pt x="190690" y="98958"/>
                  </a:lnTo>
                  <a:lnTo>
                    <a:pt x="190690" y="115722"/>
                  </a:lnTo>
                  <a:lnTo>
                    <a:pt x="192214" y="118770"/>
                  </a:lnTo>
                  <a:lnTo>
                    <a:pt x="193738" y="121920"/>
                  </a:lnTo>
                  <a:lnTo>
                    <a:pt x="195262" y="124968"/>
                  </a:lnTo>
                  <a:lnTo>
                    <a:pt x="201358" y="128016"/>
                  </a:lnTo>
                  <a:lnTo>
                    <a:pt x="204406" y="131064"/>
                  </a:lnTo>
                  <a:lnTo>
                    <a:pt x="207454" y="131064"/>
                  </a:lnTo>
                  <a:lnTo>
                    <a:pt x="212115" y="132588"/>
                  </a:lnTo>
                  <a:lnTo>
                    <a:pt x="230403" y="132588"/>
                  </a:lnTo>
                  <a:lnTo>
                    <a:pt x="234975" y="129540"/>
                  </a:lnTo>
                  <a:lnTo>
                    <a:pt x="239547" y="128016"/>
                  </a:lnTo>
                  <a:lnTo>
                    <a:pt x="242595" y="124968"/>
                  </a:lnTo>
                  <a:lnTo>
                    <a:pt x="247167" y="120294"/>
                  </a:lnTo>
                  <a:lnTo>
                    <a:pt x="247167" y="131064"/>
                  </a:lnTo>
                  <a:lnTo>
                    <a:pt x="250215" y="131064"/>
                  </a:lnTo>
                  <a:lnTo>
                    <a:pt x="250215" y="132588"/>
                  </a:lnTo>
                  <a:lnTo>
                    <a:pt x="256311" y="132588"/>
                  </a:lnTo>
                  <a:lnTo>
                    <a:pt x="257835" y="131064"/>
                  </a:lnTo>
                  <a:lnTo>
                    <a:pt x="260896" y="131064"/>
                  </a:lnTo>
                  <a:lnTo>
                    <a:pt x="260896" y="89814"/>
                  </a:lnTo>
                  <a:lnTo>
                    <a:pt x="260896" y="66865"/>
                  </a:lnTo>
                  <a:close/>
                </a:path>
                <a:path extrusionOk="0" h="158750" w="339089">
                  <a:moveTo>
                    <a:pt x="338709" y="98958"/>
                  </a:moveTo>
                  <a:lnTo>
                    <a:pt x="337185" y="95910"/>
                  </a:lnTo>
                  <a:lnTo>
                    <a:pt x="335661" y="94386"/>
                  </a:lnTo>
                  <a:lnTo>
                    <a:pt x="334137" y="91338"/>
                  </a:lnTo>
                  <a:lnTo>
                    <a:pt x="332613" y="89814"/>
                  </a:lnTo>
                  <a:lnTo>
                    <a:pt x="329565" y="88290"/>
                  </a:lnTo>
                  <a:lnTo>
                    <a:pt x="328041" y="86766"/>
                  </a:lnTo>
                  <a:lnTo>
                    <a:pt x="321945" y="83718"/>
                  </a:lnTo>
                  <a:lnTo>
                    <a:pt x="320421" y="82194"/>
                  </a:lnTo>
                  <a:lnTo>
                    <a:pt x="317373" y="80670"/>
                  </a:lnTo>
                  <a:lnTo>
                    <a:pt x="314325" y="80670"/>
                  </a:lnTo>
                  <a:lnTo>
                    <a:pt x="311277" y="79146"/>
                  </a:lnTo>
                  <a:lnTo>
                    <a:pt x="309753" y="77622"/>
                  </a:lnTo>
                  <a:lnTo>
                    <a:pt x="306705" y="77622"/>
                  </a:lnTo>
                  <a:lnTo>
                    <a:pt x="303657" y="76098"/>
                  </a:lnTo>
                  <a:lnTo>
                    <a:pt x="302044" y="74574"/>
                  </a:lnTo>
                  <a:lnTo>
                    <a:pt x="297472" y="70002"/>
                  </a:lnTo>
                  <a:lnTo>
                    <a:pt x="295948" y="68389"/>
                  </a:lnTo>
                  <a:lnTo>
                    <a:pt x="295948" y="59245"/>
                  </a:lnTo>
                  <a:lnTo>
                    <a:pt x="297472" y="57721"/>
                  </a:lnTo>
                  <a:lnTo>
                    <a:pt x="297472" y="56197"/>
                  </a:lnTo>
                  <a:lnTo>
                    <a:pt x="300520" y="53149"/>
                  </a:lnTo>
                  <a:lnTo>
                    <a:pt x="305181" y="53149"/>
                  </a:lnTo>
                  <a:lnTo>
                    <a:pt x="306705" y="51625"/>
                  </a:lnTo>
                  <a:lnTo>
                    <a:pt x="317373" y="51625"/>
                  </a:lnTo>
                  <a:lnTo>
                    <a:pt x="318897" y="53149"/>
                  </a:lnTo>
                  <a:lnTo>
                    <a:pt x="321945" y="53149"/>
                  </a:lnTo>
                  <a:lnTo>
                    <a:pt x="323469" y="54673"/>
                  </a:lnTo>
                  <a:lnTo>
                    <a:pt x="324993" y="54673"/>
                  </a:lnTo>
                  <a:lnTo>
                    <a:pt x="326517" y="56197"/>
                  </a:lnTo>
                  <a:lnTo>
                    <a:pt x="328041" y="56197"/>
                  </a:lnTo>
                  <a:lnTo>
                    <a:pt x="329565" y="57721"/>
                  </a:lnTo>
                  <a:lnTo>
                    <a:pt x="334137" y="57721"/>
                  </a:lnTo>
                  <a:lnTo>
                    <a:pt x="334137" y="51625"/>
                  </a:lnTo>
                  <a:lnTo>
                    <a:pt x="334137" y="47053"/>
                  </a:lnTo>
                  <a:lnTo>
                    <a:pt x="331089" y="44005"/>
                  </a:lnTo>
                  <a:lnTo>
                    <a:pt x="329565" y="44005"/>
                  </a:lnTo>
                  <a:lnTo>
                    <a:pt x="328041" y="42481"/>
                  </a:lnTo>
                  <a:lnTo>
                    <a:pt x="326517" y="42481"/>
                  </a:lnTo>
                  <a:lnTo>
                    <a:pt x="324993" y="40957"/>
                  </a:lnTo>
                  <a:lnTo>
                    <a:pt x="320421" y="40957"/>
                  </a:lnTo>
                  <a:lnTo>
                    <a:pt x="318897" y="39433"/>
                  </a:lnTo>
                  <a:lnTo>
                    <a:pt x="302044" y="39433"/>
                  </a:lnTo>
                  <a:lnTo>
                    <a:pt x="297472" y="40957"/>
                  </a:lnTo>
                  <a:lnTo>
                    <a:pt x="291376" y="44005"/>
                  </a:lnTo>
                  <a:lnTo>
                    <a:pt x="283756" y="51625"/>
                  </a:lnTo>
                  <a:lnTo>
                    <a:pt x="280708" y="57721"/>
                  </a:lnTo>
                  <a:lnTo>
                    <a:pt x="280708" y="71526"/>
                  </a:lnTo>
                  <a:lnTo>
                    <a:pt x="283756" y="77622"/>
                  </a:lnTo>
                  <a:lnTo>
                    <a:pt x="285280" y="79146"/>
                  </a:lnTo>
                  <a:lnTo>
                    <a:pt x="286804" y="82194"/>
                  </a:lnTo>
                  <a:lnTo>
                    <a:pt x="289852" y="83718"/>
                  </a:lnTo>
                  <a:lnTo>
                    <a:pt x="291376" y="85242"/>
                  </a:lnTo>
                  <a:lnTo>
                    <a:pt x="294424" y="86766"/>
                  </a:lnTo>
                  <a:lnTo>
                    <a:pt x="295948" y="88290"/>
                  </a:lnTo>
                  <a:lnTo>
                    <a:pt x="298996" y="89814"/>
                  </a:lnTo>
                  <a:lnTo>
                    <a:pt x="302044" y="89814"/>
                  </a:lnTo>
                  <a:lnTo>
                    <a:pt x="305181" y="91338"/>
                  </a:lnTo>
                  <a:lnTo>
                    <a:pt x="306705" y="92862"/>
                  </a:lnTo>
                  <a:lnTo>
                    <a:pt x="309753" y="92862"/>
                  </a:lnTo>
                  <a:lnTo>
                    <a:pt x="312801" y="94386"/>
                  </a:lnTo>
                  <a:lnTo>
                    <a:pt x="314325" y="95910"/>
                  </a:lnTo>
                  <a:lnTo>
                    <a:pt x="317373" y="95910"/>
                  </a:lnTo>
                  <a:lnTo>
                    <a:pt x="323469" y="102006"/>
                  </a:lnTo>
                  <a:lnTo>
                    <a:pt x="323469" y="111150"/>
                  </a:lnTo>
                  <a:lnTo>
                    <a:pt x="321945" y="112674"/>
                  </a:lnTo>
                  <a:lnTo>
                    <a:pt x="321945" y="114198"/>
                  </a:lnTo>
                  <a:lnTo>
                    <a:pt x="317373" y="118770"/>
                  </a:lnTo>
                  <a:lnTo>
                    <a:pt x="314325" y="118770"/>
                  </a:lnTo>
                  <a:lnTo>
                    <a:pt x="312801" y="120294"/>
                  </a:lnTo>
                  <a:lnTo>
                    <a:pt x="298996" y="120294"/>
                  </a:lnTo>
                  <a:lnTo>
                    <a:pt x="295948" y="118770"/>
                  </a:lnTo>
                  <a:lnTo>
                    <a:pt x="292900" y="118770"/>
                  </a:lnTo>
                  <a:lnTo>
                    <a:pt x="291376" y="117246"/>
                  </a:lnTo>
                  <a:lnTo>
                    <a:pt x="289852" y="117246"/>
                  </a:lnTo>
                  <a:lnTo>
                    <a:pt x="286804" y="115722"/>
                  </a:lnTo>
                  <a:lnTo>
                    <a:pt x="285280" y="114198"/>
                  </a:lnTo>
                  <a:lnTo>
                    <a:pt x="283756" y="114198"/>
                  </a:lnTo>
                  <a:lnTo>
                    <a:pt x="282232" y="112674"/>
                  </a:lnTo>
                  <a:lnTo>
                    <a:pt x="279184" y="112674"/>
                  </a:lnTo>
                  <a:lnTo>
                    <a:pt x="279184" y="117246"/>
                  </a:lnTo>
                  <a:lnTo>
                    <a:pt x="277660" y="117246"/>
                  </a:lnTo>
                  <a:lnTo>
                    <a:pt x="277660" y="120294"/>
                  </a:lnTo>
                  <a:lnTo>
                    <a:pt x="279184" y="121920"/>
                  </a:lnTo>
                  <a:lnTo>
                    <a:pt x="279184" y="126492"/>
                  </a:lnTo>
                  <a:lnTo>
                    <a:pt x="280708" y="126492"/>
                  </a:lnTo>
                  <a:lnTo>
                    <a:pt x="282232" y="128016"/>
                  </a:lnTo>
                  <a:lnTo>
                    <a:pt x="283756" y="128016"/>
                  </a:lnTo>
                  <a:lnTo>
                    <a:pt x="285280" y="129540"/>
                  </a:lnTo>
                  <a:lnTo>
                    <a:pt x="286804" y="129540"/>
                  </a:lnTo>
                  <a:lnTo>
                    <a:pt x="289852" y="131064"/>
                  </a:lnTo>
                  <a:lnTo>
                    <a:pt x="291376" y="131064"/>
                  </a:lnTo>
                  <a:lnTo>
                    <a:pt x="294424" y="132588"/>
                  </a:lnTo>
                  <a:lnTo>
                    <a:pt x="314325" y="132588"/>
                  </a:lnTo>
                  <a:lnTo>
                    <a:pt x="323469" y="129540"/>
                  </a:lnTo>
                  <a:lnTo>
                    <a:pt x="329565" y="126492"/>
                  </a:lnTo>
                  <a:lnTo>
                    <a:pt x="332613" y="123444"/>
                  </a:lnTo>
                  <a:lnTo>
                    <a:pt x="334137" y="120294"/>
                  </a:lnTo>
                  <a:lnTo>
                    <a:pt x="337185" y="117246"/>
                  </a:lnTo>
                  <a:lnTo>
                    <a:pt x="338709" y="114198"/>
                  </a:lnTo>
                  <a:lnTo>
                    <a:pt x="338709" y="9895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9" name="Google Shape;669;p2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587335" y="3668267"/>
              <a:ext cx="1144142" cy="16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804725" y="3668267"/>
              <a:ext cx="779525" cy="158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20"/>
            <p:cNvSpPr/>
            <p:nvPr/>
          </p:nvSpPr>
          <p:spPr>
            <a:xfrm>
              <a:off x="6591871" y="3822477"/>
              <a:ext cx="97790" cy="12700"/>
            </a:xfrm>
            <a:custGeom>
              <a:rect b="b" l="l" r="r" t="t"/>
              <a:pathLst>
                <a:path extrusionOk="0" h="12700" w="97790">
                  <a:moveTo>
                    <a:pt x="96107" y="12192"/>
                  </a:moveTo>
                  <a:lnTo>
                    <a:pt x="1524" y="12192"/>
                  </a:lnTo>
                  <a:lnTo>
                    <a:pt x="0" y="1066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96107" y="0"/>
                  </a:lnTo>
                  <a:lnTo>
                    <a:pt x="96107" y="1524"/>
                  </a:lnTo>
                  <a:lnTo>
                    <a:pt x="97631" y="1524"/>
                  </a:lnTo>
                  <a:lnTo>
                    <a:pt x="97631" y="9144"/>
                  </a:lnTo>
                  <a:lnTo>
                    <a:pt x="96107" y="10668"/>
                  </a:lnTo>
                  <a:lnTo>
                    <a:pt x="96107" y="1219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2" name="Google Shape;672;p2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6700266" y="3668267"/>
              <a:ext cx="79248" cy="132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2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6805517" y="3686651"/>
              <a:ext cx="230314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572863" y="3914108"/>
              <a:ext cx="64008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2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661350" y="3912584"/>
              <a:ext cx="208978" cy="12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2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1897761" y="3914108"/>
              <a:ext cx="134302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2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100643" y="3904964"/>
              <a:ext cx="765905" cy="16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2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1565301" y="4147661"/>
              <a:ext cx="109706" cy="12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2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809273" y="4150709"/>
              <a:ext cx="94583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20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1704022" y="4150709"/>
              <a:ext cx="80867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2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1929860" y="4150709"/>
              <a:ext cx="67056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2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2024443" y="4150709"/>
              <a:ext cx="80772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2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175414" y="4149185"/>
              <a:ext cx="175450" cy="1237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20"/>
            <p:cNvSpPr/>
            <p:nvPr/>
          </p:nvSpPr>
          <p:spPr>
            <a:xfrm>
              <a:off x="2416492" y="4140047"/>
              <a:ext cx="15240" cy="132715"/>
            </a:xfrm>
            <a:custGeom>
              <a:rect b="b" l="l" r="r" t="t"/>
              <a:pathLst>
                <a:path extrusionOk="0" h="132714" w="15239">
                  <a:moveTo>
                    <a:pt x="10668" y="0"/>
                  </a:moveTo>
                  <a:lnTo>
                    <a:pt x="4572" y="0"/>
                  </a:lnTo>
                  <a:lnTo>
                    <a:pt x="3048" y="1524"/>
                  </a:lnTo>
                  <a:lnTo>
                    <a:pt x="10668" y="1524"/>
                  </a:lnTo>
                  <a:lnTo>
                    <a:pt x="10668" y="0"/>
                  </a:lnTo>
                  <a:close/>
                </a:path>
                <a:path extrusionOk="0" h="132714" w="15239">
                  <a:moveTo>
                    <a:pt x="15240" y="2819"/>
                  </a:moveTo>
                  <a:lnTo>
                    <a:pt x="14376" y="2819"/>
                  </a:lnTo>
                  <a:lnTo>
                    <a:pt x="14376" y="1549"/>
                  </a:lnTo>
                  <a:lnTo>
                    <a:pt x="0" y="1549"/>
                  </a:lnTo>
                  <a:lnTo>
                    <a:pt x="0" y="2819"/>
                  </a:lnTo>
                  <a:lnTo>
                    <a:pt x="0" y="131089"/>
                  </a:lnTo>
                  <a:lnTo>
                    <a:pt x="0" y="132359"/>
                  </a:lnTo>
                  <a:lnTo>
                    <a:pt x="14859" y="132359"/>
                  </a:lnTo>
                  <a:lnTo>
                    <a:pt x="14859" y="131089"/>
                  </a:lnTo>
                  <a:lnTo>
                    <a:pt x="15240" y="131089"/>
                  </a:lnTo>
                  <a:lnTo>
                    <a:pt x="15240" y="281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5" name="Google Shape;685;p2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451544" y="4181284"/>
              <a:ext cx="262413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6" name="Google Shape;686;p20"/>
            <p:cNvSpPr/>
            <p:nvPr/>
          </p:nvSpPr>
          <p:spPr>
            <a:xfrm>
              <a:off x="2741383" y="4140047"/>
              <a:ext cx="96520" cy="134620"/>
            </a:xfrm>
            <a:custGeom>
              <a:rect b="b" l="l" r="r" t="t"/>
              <a:pathLst>
                <a:path extrusionOk="0" h="134620" w="96519">
                  <a:moveTo>
                    <a:pt x="15240" y="1524"/>
                  </a:moveTo>
                  <a:lnTo>
                    <a:pt x="12192" y="1524"/>
                  </a:lnTo>
                  <a:lnTo>
                    <a:pt x="1066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32867"/>
                  </a:lnTo>
                  <a:lnTo>
                    <a:pt x="15240" y="132867"/>
                  </a:lnTo>
                  <a:lnTo>
                    <a:pt x="15240" y="1524"/>
                  </a:lnTo>
                  <a:close/>
                </a:path>
                <a:path extrusionOk="0" h="134620" w="96519">
                  <a:moveTo>
                    <a:pt x="96100" y="103822"/>
                  </a:moveTo>
                  <a:lnTo>
                    <a:pt x="93052" y="97726"/>
                  </a:lnTo>
                  <a:lnTo>
                    <a:pt x="93052" y="94678"/>
                  </a:lnTo>
                  <a:lnTo>
                    <a:pt x="91528" y="93154"/>
                  </a:lnTo>
                  <a:lnTo>
                    <a:pt x="88480" y="91630"/>
                  </a:lnTo>
                  <a:lnTo>
                    <a:pt x="86956" y="88582"/>
                  </a:lnTo>
                  <a:lnTo>
                    <a:pt x="83908" y="87058"/>
                  </a:lnTo>
                  <a:lnTo>
                    <a:pt x="82384" y="85534"/>
                  </a:lnTo>
                  <a:lnTo>
                    <a:pt x="79336" y="85534"/>
                  </a:lnTo>
                  <a:lnTo>
                    <a:pt x="73240" y="82486"/>
                  </a:lnTo>
                  <a:lnTo>
                    <a:pt x="71716" y="80962"/>
                  </a:lnTo>
                  <a:lnTo>
                    <a:pt x="68668" y="80962"/>
                  </a:lnTo>
                  <a:lnTo>
                    <a:pt x="65620" y="79438"/>
                  </a:lnTo>
                  <a:lnTo>
                    <a:pt x="64096" y="77914"/>
                  </a:lnTo>
                  <a:lnTo>
                    <a:pt x="61048" y="77914"/>
                  </a:lnTo>
                  <a:lnTo>
                    <a:pt x="59524" y="76390"/>
                  </a:lnTo>
                  <a:lnTo>
                    <a:pt x="56476" y="74866"/>
                  </a:lnTo>
                  <a:lnTo>
                    <a:pt x="53428" y="71818"/>
                  </a:lnTo>
                  <a:lnTo>
                    <a:pt x="53428" y="70294"/>
                  </a:lnTo>
                  <a:lnTo>
                    <a:pt x="51904" y="67246"/>
                  </a:lnTo>
                  <a:lnTo>
                    <a:pt x="51904" y="62674"/>
                  </a:lnTo>
                  <a:lnTo>
                    <a:pt x="53428" y="61048"/>
                  </a:lnTo>
                  <a:lnTo>
                    <a:pt x="53428" y="59524"/>
                  </a:lnTo>
                  <a:lnTo>
                    <a:pt x="58000" y="54952"/>
                  </a:lnTo>
                  <a:lnTo>
                    <a:pt x="59524" y="54952"/>
                  </a:lnTo>
                  <a:lnTo>
                    <a:pt x="61048" y="53428"/>
                  </a:lnTo>
                  <a:lnTo>
                    <a:pt x="76288" y="53428"/>
                  </a:lnTo>
                  <a:lnTo>
                    <a:pt x="77812" y="54952"/>
                  </a:lnTo>
                  <a:lnTo>
                    <a:pt x="80860" y="54952"/>
                  </a:lnTo>
                  <a:lnTo>
                    <a:pt x="82384" y="56476"/>
                  </a:lnTo>
                  <a:lnTo>
                    <a:pt x="83908" y="56476"/>
                  </a:lnTo>
                  <a:lnTo>
                    <a:pt x="85432" y="58000"/>
                  </a:lnTo>
                  <a:lnTo>
                    <a:pt x="86956" y="58000"/>
                  </a:lnTo>
                  <a:lnTo>
                    <a:pt x="86956" y="59524"/>
                  </a:lnTo>
                  <a:lnTo>
                    <a:pt x="90004" y="59524"/>
                  </a:lnTo>
                  <a:lnTo>
                    <a:pt x="90004" y="58000"/>
                  </a:lnTo>
                  <a:lnTo>
                    <a:pt x="91528" y="58000"/>
                  </a:lnTo>
                  <a:lnTo>
                    <a:pt x="91528" y="53428"/>
                  </a:lnTo>
                  <a:lnTo>
                    <a:pt x="91528" y="48856"/>
                  </a:lnTo>
                  <a:lnTo>
                    <a:pt x="90004" y="48856"/>
                  </a:lnTo>
                  <a:lnTo>
                    <a:pt x="90004" y="47332"/>
                  </a:lnTo>
                  <a:lnTo>
                    <a:pt x="88480" y="45808"/>
                  </a:lnTo>
                  <a:lnTo>
                    <a:pt x="86956" y="45808"/>
                  </a:lnTo>
                  <a:lnTo>
                    <a:pt x="83908" y="42760"/>
                  </a:lnTo>
                  <a:lnTo>
                    <a:pt x="79336" y="42760"/>
                  </a:lnTo>
                  <a:lnTo>
                    <a:pt x="77812" y="41236"/>
                  </a:lnTo>
                  <a:lnTo>
                    <a:pt x="58000" y="41236"/>
                  </a:lnTo>
                  <a:lnTo>
                    <a:pt x="54952" y="42760"/>
                  </a:lnTo>
                  <a:lnTo>
                    <a:pt x="50380" y="44284"/>
                  </a:lnTo>
                  <a:lnTo>
                    <a:pt x="47332" y="45808"/>
                  </a:lnTo>
                  <a:lnTo>
                    <a:pt x="45808" y="48856"/>
                  </a:lnTo>
                  <a:lnTo>
                    <a:pt x="42760" y="50380"/>
                  </a:lnTo>
                  <a:lnTo>
                    <a:pt x="38188" y="59524"/>
                  </a:lnTo>
                  <a:lnTo>
                    <a:pt x="36664" y="62674"/>
                  </a:lnTo>
                  <a:lnTo>
                    <a:pt x="36664" y="70294"/>
                  </a:lnTo>
                  <a:lnTo>
                    <a:pt x="39712" y="76390"/>
                  </a:lnTo>
                  <a:lnTo>
                    <a:pt x="39712" y="79438"/>
                  </a:lnTo>
                  <a:lnTo>
                    <a:pt x="42760" y="80962"/>
                  </a:lnTo>
                  <a:lnTo>
                    <a:pt x="44284" y="82486"/>
                  </a:lnTo>
                  <a:lnTo>
                    <a:pt x="45808" y="85534"/>
                  </a:lnTo>
                  <a:lnTo>
                    <a:pt x="48856" y="87058"/>
                  </a:lnTo>
                  <a:lnTo>
                    <a:pt x="50380" y="88582"/>
                  </a:lnTo>
                  <a:lnTo>
                    <a:pt x="53428" y="88582"/>
                  </a:lnTo>
                  <a:lnTo>
                    <a:pt x="59524" y="91630"/>
                  </a:lnTo>
                  <a:lnTo>
                    <a:pt x="61048" y="93154"/>
                  </a:lnTo>
                  <a:lnTo>
                    <a:pt x="64096" y="93154"/>
                  </a:lnTo>
                  <a:lnTo>
                    <a:pt x="67144" y="94678"/>
                  </a:lnTo>
                  <a:lnTo>
                    <a:pt x="68668" y="96202"/>
                  </a:lnTo>
                  <a:lnTo>
                    <a:pt x="71716" y="96202"/>
                  </a:lnTo>
                  <a:lnTo>
                    <a:pt x="74764" y="99250"/>
                  </a:lnTo>
                  <a:lnTo>
                    <a:pt x="77812" y="100774"/>
                  </a:lnTo>
                  <a:lnTo>
                    <a:pt x="77812" y="102298"/>
                  </a:lnTo>
                  <a:lnTo>
                    <a:pt x="80860" y="105346"/>
                  </a:lnTo>
                  <a:lnTo>
                    <a:pt x="80860" y="111442"/>
                  </a:lnTo>
                  <a:lnTo>
                    <a:pt x="79336" y="112966"/>
                  </a:lnTo>
                  <a:lnTo>
                    <a:pt x="79336" y="114579"/>
                  </a:lnTo>
                  <a:lnTo>
                    <a:pt x="73240" y="120675"/>
                  </a:lnTo>
                  <a:lnTo>
                    <a:pt x="70192" y="120675"/>
                  </a:lnTo>
                  <a:lnTo>
                    <a:pt x="67144" y="122199"/>
                  </a:lnTo>
                  <a:lnTo>
                    <a:pt x="56476" y="122199"/>
                  </a:lnTo>
                  <a:lnTo>
                    <a:pt x="53428" y="120675"/>
                  </a:lnTo>
                  <a:lnTo>
                    <a:pt x="50380" y="120675"/>
                  </a:lnTo>
                  <a:lnTo>
                    <a:pt x="47332" y="119151"/>
                  </a:lnTo>
                  <a:lnTo>
                    <a:pt x="45808" y="117627"/>
                  </a:lnTo>
                  <a:lnTo>
                    <a:pt x="44284" y="117627"/>
                  </a:lnTo>
                  <a:lnTo>
                    <a:pt x="41236" y="114579"/>
                  </a:lnTo>
                  <a:lnTo>
                    <a:pt x="36664" y="114579"/>
                  </a:lnTo>
                  <a:lnTo>
                    <a:pt x="35140" y="116103"/>
                  </a:lnTo>
                  <a:lnTo>
                    <a:pt x="35140" y="125247"/>
                  </a:lnTo>
                  <a:lnTo>
                    <a:pt x="36664" y="126771"/>
                  </a:lnTo>
                  <a:lnTo>
                    <a:pt x="36664" y="128295"/>
                  </a:lnTo>
                  <a:lnTo>
                    <a:pt x="38188" y="128295"/>
                  </a:lnTo>
                  <a:lnTo>
                    <a:pt x="39712" y="129819"/>
                  </a:lnTo>
                  <a:lnTo>
                    <a:pt x="41236" y="129819"/>
                  </a:lnTo>
                  <a:lnTo>
                    <a:pt x="42760" y="131343"/>
                  </a:lnTo>
                  <a:lnTo>
                    <a:pt x="44284" y="131343"/>
                  </a:lnTo>
                  <a:lnTo>
                    <a:pt x="45808" y="132867"/>
                  </a:lnTo>
                  <a:lnTo>
                    <a:pt x="50380" y="132867"/>
                  </a:lnTo>
                  <a:lnTo>
                    <a:pt x="53428" y="134391"/>
                  </a:lnTo>
                  <a:lnTo>
                    <a:pt x="71716" y="134391"/>
                  </a:lnTo>
                  <a:lnTo>
                    <a:pt x="76288" y="132867"/>
                  </a:lnTo>
                  <a:lnTo>
                    <a:pt x="79336" y="131343"/>
                  </a:lnTo>
                  <a:lnTo>
                    <a:pt x="83908" y="129819"/>
                  </a:lnTo>
                  <a:lnTo>
                    <a:pt x="86956" y="128295"/>
                  </a:lnTo>
                  <a:lnTo>
                    <a:pt x="90004" y="125247"/>
                  </a:lnTo>
                  <a:lnTo>
                    <a:pt x="91528" y="122199"/>
                  </a:lnTo>
                  <a:lnTo>
                    <a:pt x="94576" y="116103"/>
                  </a:lnTo>
                  <a:lnTo>
                    <a:pt x="96100" y="111442"/>
                  </a:lnTo>
                  <a:lnTo>
                    <a:pt x="96100" y="103822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7" name="Google Shape;687;p2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2906172" y="4150709"/>
              <a:ext cx="94583" cy="122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20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3026664" y="4147661"/>
              <a:ext cx="265461" cy="126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20"/>
            <p:cNvSpPr/>
            <p:nvPr/>
          </p:nvSpPr>
          <p:spPr>
            <a:xfrm>
              <a:off x="3350133" y="4251483"/>
              <a:ext cx="32384" cy="48895"/>
            </a:xfrm>
            <a:custGeom>
              <a:rect b="b" l="l" r="r" t="t"/>
              <a:pathLst>
                <a:path extrusionOk="0" h="48895" w="32385">
                  <a:moveTo>
                    <a:pt x="28956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extrusionOk="0" h="48895" w="32385">
                  <a:moveTo>
                    <a:pt x="10668" y="48863"/>
                  </a:moveTo>
                  <a:lnTo>
                    <a:pt x="0" y="48863"/>
                  </a:lnTo>
                  <a:lnTo>
                    <a:pt x="0" y="45815"/>
                  </a:lnTo>
                  <a:lnTo>
                    <a:pt x="13716" y="19907"/>
                  </a:lnTo>
                  <a:lnTo>
                    <a:pt x="13716" y="3143"/>
                  </a:lnTo>
                  <a:lnTo>
                    <a:pt x="15240" y="1524"/>
                  </a:lnTo>
                  <a:lnTo>
                    <a:pt x="30480" y="1524"/>
                  </a:lnTo>
                  <a:lnTo>
                    <a:pt x="30480" y="4667"/>
                  </a:lnTo>
                  <a:lnTo>
                    <a:pt x="32004" y="6191"/>
                  </a:lnTo>
                  <a:lnTo>
                    <a:pt x="32004" y="9239"/>
                  </a:lnTo>
                  <a:lnTo>
                    <a:pt x="30480" y="12287"/>
                  </a:lnTo>
                  <a:lnTo>
                    <a:pt x="30480" y="18383"/>
                  </a:lnTo>
                  <a:lnTo>
                    <a:pt x="28956" y="19907"/>
                  </a:lnTo>
                  <a:lnTo>
                    <a:pt x="28956" y="22955"/>
                  </a:lnTo>
                  <a:lnTo>
                    <a:pt x="27432" y="22955"/>
                  </a:lnTo>
                  <a:lnTo>
                    <a:pt x="27432" y="24479"/>
                  </a:lnTo>
                  <a:lnTo>
                    <a:pt x="25908" y="27527"/>
                  </a:lnTo>
                  <a:lnTo>
                    <a:pt x="12192" y="45815"/>
                  </a:lnTo>
                  <a:lnTo>
                    <a:pt x="12192" y="47339"/>
                  </a:lnTo>
                  <a:lnTo>
                    <a:pt x="10668" y="47339"/>
                  </a:lnTo>
                  <a:lnTo>
                    <a:pt x="10668" y="4886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0" name="Google Shape;690;p20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3452336" y="4140041"/>
              <a:ext cx="73247" cy="132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20"/>
            <p:cNvSpPr/>
            <p:nvPr/>
          </p:nvSpPr>
          <p:spPr>
            <a:xfrm>
              <a:off x="3554539" y="4147661"/>
              <a:ext cx="20320" cy="125730"/>
            </a:xfrm>
            <a:custGeom>
              <a:rect b="b" l="l" r="r" t="t"/>
              <a:pathLst>
                <a:path extrusionOk="0" h="125729" w="20320">
                  <a:moveTo>
                    <a:pt x="16764" y="36671"/>
                  </a:moveTo>
                  <a:lnTo>
                    <a:pt x="3048" y="36671"/>
                  </a:lnTo>
                  <a:lnTo>
                    <a:pt x="3048" y="35147"/>
                  </a:lnTo>
                  <a:lnTo>
                    <a:pt x="16764" y="35147"/>
                  </a:lnTo>
                  <a:lnTo>
                    <a:pt x="16764" y="36671"/>
                  </a:lnTo>
                  <a:close/>
                </a:path>
                <a:path extrusionOk="0" h="125729" w="20320">
                  <a:moveTo>
                    <a:pt x="18288" y="123729"/>
                  </a:moveTo>
                  <a:lnTo>
                    <a:pt x="1524" y="123729"/>
                  </a:lnTo>
                  <a:lnTo>
                    <a:pt x="1524" y="36671"/>
                  </a:lnTo>
                  <a:lnTo>
                    <a:pt x="18288" y="36671"/>
                  </a:lnTo>
                  <a:lnTo>
                    <a:pt x="18288" y="123729"/>
                  </a:lnTo>
                  <a:close/>
                </a:path>
                <a:path extrusionOk="0" h="125729" w="20320">
                  <a:moveTo>
                    <a:pt x="16764" y="125253"/>
                  </a:moveTo>
                  <a:lnTo>
                    <a:pt x="3048" y="125253"/>
                  </a:lnTo>
                  <a:lnTo>
                    <a:pt x="3048" y="123729"/>
                  </a:lnTo>
                  <a:lnTo>
                    <a:pt x="16764" y="123729"/>
                  </a:lnTo>
                  <a:lnTo>
                    <a:pt x="16764" y="125253"/>
                  </a:lnTo>
                  <a:close/>
                </a:path>
                <a:path extrusionOk="0" h="125729" w="20320">
                  <a:moveTo>
                    <a:pt x="13716" y="18383"/>
                  </a:moveTo>
                  <a:lnTo>
                    <a:pt x="6096" y="18383"/>
                  </a:lnTo>
                  <a:lnTo>
                    <a:pt x="3048" y="16859"/>
                  </a:lnTo>
                  <a:lnTo>
                    <a:pt x="1524" y="15335"/>
                  </a:lnTo>
                  <a:lnTo>
                    <a:pt x="0" y="12287"/>
                  </a:lnTo>
                  <a:lnTo>
                    <a:pt x="0" y="4667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8288" y="1524"/>
                  </a:lnTo>
                  <a:lnTo>
                    <a:pt x="18288" y="3048"/>
                  </a:lnTo>
                  <a:lnTo>
                    <a:pt x="19812" y="4667"/>
                  </a:lnTo>
                  <a:lnTo>
                    <a:pt x="19812" y="12287"/>
                  </a:lnTo>
                  <a:lnTo>
                    <a:pt x="18288" y="15335"/>
                  </a:lnTo>
                  <a:lnTo>
                    <a:pt x="16764" y="16859"/>
                  </a:lnTo>
                  <a:lnTo>
                    <a:pt x="13716" y="183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2" name="Google Shape;692;p20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598735" y="4181284"/>
              <a:ext cx="140398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20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746753" y="4141565"/>
              <a:ext cx="802481" cy="166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4" name="Google Shape;694;p20"/>
            <p:cNvSpPr/>
            <p:nvPr/>
          </p:nvSpPr>
          <p:spPr>
            <a:xfrm>
              <a:off x="1572857" y="4381321"/>
              <a:ext cx="99695" cy="123825"/>
            </a:xfrm>
            <a:custGeom>
              <a:rect b="b" l="l" r="r" t="t"/>
              <a:pathLst>
                <a:path extrusionOk="0" h="123825" w="99694">
                  <a:moveTo>
                    <a:pt x="62484" y="109918"/>
                  </a:moveTo>
                  <a:lnTo>
                    <a:pt x="60960" y="109918"/>
                  </a:lnTo>
                  <a:lnTo>
                    <a:pt x="60960" y="108394"/>
                  </a:lnTo>
                  <a:lnTo>
                    <a:pt x="15240" y="108394"/>
                  </a:lnTo>
                  <a:lnTo>
                    <a:pt x="15240" y="0"/>
                  </a:lnTo>
                  <a:lnTo>
                    <a:pt x="0" y="0"/>
                  </a:lnTo>
                  <a:lnTo>
                    <a:pt x="0" y="120586"/>
                  </a:lnTo>
                  <a:lnTo>
                    <a:pt x="1524" y="120586"/>
                  </a:lnTo>
                  <a:lnTo>
                    <a:pt x="3048" y="122110"/>
                  </a:lnTo>
                  <a:lnTo>
                    <a:pt x="62484" y="122110"/>
                  </a:lnTo>
                  <a:lnTo>
                    <a:pt x="62484" y="109918"/>
                  </a:lnTo>
                  <a:close/>
                </a:path>
                <a:path extrusionOk="0" h="123825" w="99694">
                  <a:moveTo>
                    <a:pt x="99148" y="0"/>
                  </a:moveTo>
                  <a:lnTo>
                    <a:pt x="83908" y="0"/>
                  </a:lnTo>
                  <a:lnTo>
                    <a:pt x="83908" y="122110"/>
                  </a:lnTo>
                  <a:lnTo>
                    <a:pt x="85432" y="122110"/>
                  </a:lnTo>
                  <a:lnTo>
                    <a:pt x="86956" y="123634"/>
                  </a:lnTo>
                  <a:lnTo>
                    <a:pt x="96100" y="123634"/>
                  </a:lnTo>
                  <a:lnTo>
                    <a:pt x="97624" y="122110"/>
                  </a:lnTo>
                  <a:lnTo>
                    <a:pt x="99148" y="122110"/>
                  </a:lnTo>
                  <a:lnTo>
                    <a:pt x="99148" y="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5" name="Google Shape;695;p20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704022" y="4381309"/>
              <a:ext cx="132778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20"/>
            <p:cNvSpPr/>
            <p:nvPr/>
          </p:nvSpPr>
          <p:spPr>
            <a:xfrm>
              <a:off x="1871840" y="4381309"/>
              <a:ext cx="123825" cy="123825"/>
            </a:xfrm>
            <a:custGeom>
              <a:rect b="b" l="l" r="r" t="t"/>
              <a:pathLst>
                <a:path extrusionOk="0" h="123825" w="123825">
                  <a:moveTo>
                    <a:pt x="15240" y="12"/>
                  </a:moveTo>
                  <a:lnTo>
                    <a:pt x="0" y="12"/>
                  </a:lnTo>
                  <a:lnTo>
                    <a:pt x="0" y="122123"/>
                  </a:lnTo>
                  <a:lnTo>
                    <a:pt x="1524" y="122123"/>
                  </a:lnTo>
                  <a:lnTo>
                    <a:pt x="3048" y="123647"/>
                  </a:lnTo>
                  <a:lnTo>
                    <a:pt x="12192" y="123647"/>
                  </a:lnTo>
                  <a:lnTo>
                    <a:pt x="13716" y="122123"/>
                  </a:lnTo>
                  <a:lnTo>
                    <a:pt x="15240" y="122123"/>
                  </a:lnTo>
                  <a:lnTo>
                    <a:pt x="15240" y="12"/>
                  </a:lnTo>
                  <a:close/>
                </a:path>
                <a:path extrusionOk="0" h="123825" w="123825">
                  <a:moveTo>
                    <a:pt x="123545" y="1270"/>
                  </a:moveTo>
                  <a:lnTo>
                    <a:pt x="122656" y="1270"/>
                  </a:lnTo>
                  <a:lnTo>
                    <a:pt x="122656" y="0"/>
                  </a:lnTo>
                  <a:lnTo>
                    <a:pt x="33540" y="0"/>
                  </a:lnTo>
                  <a:lnTo>
                    <a:pt x="33540" y="1270"/>
                  </a:lnTo>
                  <a:lnTo>
                    <a:pt x="32016" y="1270"/>
                  </a:lnTo>
                  <a:lnTo>
                    <a:pt x="32016" y="12700"/>
                  </a:lnTo>
                  <a:lnTo>
                    <a:pt x="33540" y="12700"/>
                  </a:lnTo>
                  <a:lnTo>
                    <a:pt x="33540" y="13970"/>
                  </a:lnTo>
                  <a:lnTo>
                    <a:pt x="70205" y="13970"/>
                  </a:lnTo>
                  <a:lnTo>
                    <a:pt x="70205" y="122110"/>
                  </a:lnTo>
                  <a:lnTo>
                    <a:pt x="71729" y="122110"/>
                  </a:lnTo>
                  <a:lnTo>
                    <a:pt x="73253" y="123634"/>
                  </a:lnTo>
                  <a:lnTo>
                    <a:pt x="82397" y="123634"/>
                  </a:lnTo>
                  <a:lnTo>
                    <a:pt x="83921" y="122110"/>
                  </a:lnTo>
                  <a:lnTo>
                    <a:pt x="85445" y="122110"/>
                  </a:lnTo>
                  <a:lnTo>
                    <a:pt x="85445" y="13970"/>
                  </a:lnTo>
                  <a:lnTo>
                    <a:pt x="122402" y="13970"/>
                  </a:lnTo>
                  <a:lnTo>
                    <a:pt x="122402" y="12700"/>
                  </a:lnTo>
                  <a:lnTo>
                    <a:pt x="123545" y="12700"/>
                  </a:lnTo>
                  <a:lnTo>
                    <a:pt x="123545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7" name="Google Shape;697;p2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061019" y="4379785"/>
              <a:ext cx="71723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20"/>
            <p:cNvSpPr/>
            <p:nvPr/>
          </p:nvSpPr>
          <p:spPr>
            <a:xfrm>
              <a:off x="2198274" y="4416456"/>
              <a:ext cx="31115" cy="114935"/>
            </a:xfrm>
            <a:custGeom>
              <a:rect b="b" l="l" r="r" t="t"/>
              <a:pathLst>
                <a:path extrusionOk="0" h="114935" w="31114">
                  <a:moveTo>
                    <a:pt x="24479" y="1524"/>
                  </a:moveTo>
                  <a:lnTo>
                    <a:pt x="16859" y="1524"/>
                  </a:lnTo>
                  <a:lnTo>
                    <a:pt x="18383" y="0"/>
                  </a:lnTo>
                  <a:lnTo>
                    <a:pt x="22955" y="0"/>
                  </a:lnTo>
                  <a:lnTo>
                    <a:pt x="24479" y="1524"/>
                  </a:lnTo>
                  <a:close/>
                </a:path>
                <a:path extrusionOk="0" h="114935" w="31114">
                  <a:moveTo>
                    <a:pt x="27527" y="21336"/>
                  </a:moveTo>
                  <a:lnTo>
                    <a:pt x="13811" y="21336"/>
                  </a:lnTo>
                  <a:lnTo>
                    <a:pt x="10763" y="18288"/>
                  </a:lnTo>
                  <a:lnTo>
                    <a:pt x="10763" y="4572"/>
                  </a:lnTo>
                  <a:lnTo>
                    <a:pt x="13811" y="1524"/>
                  </a:lnTo>
                  <a:lnTo>
                    <a:pt x="27527" y="1524"/>
                  </a:lnTo>
                  <a:lnTo>
                    <a:pt x="30575" y="4572"/>
                  </a:lnTo>
                  <a:lnTo>
                    <a:pt x="30575" y="18288"/>
                  </a:lnTo>
                  <a:lnTo>
                    <a:pt x="27527" y="21336"/>
                  </a:lnTo>
                  <a:close/>
                </a:path>
                <a:path extrusionOk="0" h="114935" w="31114">
                  <a:moveTo>
                    <a:pt x="24479" y="22860"/>
                  </a:moveTo>
                  <a:lnTo>
                    <a:pt x="16859" y="22860"/>
                  </a:lnTo>
                  <a:lnTo>
                    <a:pt x="15335" y="21336"/>
                  </a:lnTo>
                  <a:lnTo>
                    <a:pt x="26003" y="21336"/>
                  </a:lnTo>
                  <a:lnTo>
                    <a:pt x="24479" y="22860"/>
                  </a:lnTo>
                  <a:close/>
                </a:path>
                <a:path extrusionOk="0" h="114935" w="31114">
                  <a:moveTo>
                    <a:pt x="24479" y="67151"/>
                  </a:moveTo>
                  <a:lnTo>
                    <a:pt x="18383" y="67151"/>
                  </a:lnTo>
                  <a:lnTo>
                    <a:pt x="19907" y="65627"/>
                  </a:lnTo>
                  <a:lnTo>
                    <a:pt x="22955" y="65627"/>
                  </a:lnTo>
                  <a:lnTo>
                    <a:pt x="24479" y="67151"/>
                  </a:lnTo>
                  <a:close/>
                </a:path>
                <a:path extrusionOk="0" h="114935" w="31114">
                  <a:moveTo>
                    <a:pt x="10763" y="114490"/>
                  </a:moveTo>
                  <a:lnTo>
                    <a:pt x="0" y="114490"/>
                  </a:lnTo>
                  <a:lnTo>
                    <a:pt x="0" y="111442"/>
                  </a:lnTo>
                  <a:lnTo>
                    <a:pt x="12287" y="85439"/>
                  </a:lnTo>
                  <a:lnTo>
                    <a:pt x="12287" y="71723"/>
                  </a:lnTo>
                  <a:lnTo>
                    <a:pt x="13811" y="70199"/>
                  </a:lnTo>
                  <a:lnTo>
                    <a:pt x="13811" y="68675"/>
                  </a:lnTo>
                  <a:lnTo>
                    <a:pt x="15335" y="67151"/>
                  </a:lnTo>
                  <a:lnTo>
                    <a:pt x="29051" y="67151"/>
                  </a:lnTo>
                  <a:lnTo>
                    <a:pt x="29051" y="68675"/>
                  </a:lnTo>
                  <a:lnTo>
                    <a:pt x="30575" y="70199"/>
                  </a:lnTo>
                  <a:lnTo>
                    <a:pt x="30575" y="80867"/>
                  </a:lnTo>
                  <a:lnTo>
                    <a:pt x="29051" y="82391"/>
                  </a:lnTo>
                  <a:lnTo>
                    <a:pt x="29051" y="86963"/>
                  </a:lnTo>
                  <a:lnTo>
                    <a:pt x="27527" y="88487"/>
                  </a:lnTo>
                  <a:lnTo>
                    <a:pt x="27527" y="90011"/>
                  </a:lnTo>
                  <a:lnTo>
                    <a:pt x="24479" y="93059"/>
                  </a:lnTo>
                  <a:lnTo>
                    <a:pt x="12287" y="112966"/>
                  </a:lnTo>
                  <a:lnTo>
                    <a:pt x="10763" y="112966"/>
                  </a:lnTo>
                  <a:lnTo>
                    <a:pt x="10763" y="11449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9" name="Google Shape;699;p20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1525524" y="4655819"/>
              <a:ext cx="7018019" cy="1235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20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21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706" name="Google Shape;70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" y="1056131"/>
              <a:ext cx="10043160" cy="56601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21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9" name="Google Shape;70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21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1" name="Google Shape;711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7255" y="2451449"/>
              <a:ext cx="106870" cy="161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Google Shape;712;p21"/>
            <p:cNvSpPr/>
            <p:nvPr/>
          </p:nvSpPr>
          <p:spPr>
            <a:xfrm>
              <a:off x="268509" y="2576607"/>
              <a:ext cx="36830" cy="38735"/>
            </a:xfrm>
            <a:custGeom>
              <a:rect b="b" l="l" r="r" t="t"/>
              <a:pathLst>
                <a:path extrusionOk="0" h="38735" w="36829">
                  <a:moveTo>
                    <a:pt x="24383" y="38195"/>
                  </a:moveTo>
                  <a:lnTo>
                    <a:pt x="10667" y="38195"/>
                  </a:lnTo>
                  <a:lnTo>
                    <a:pt x="6095" y="36671"/>
                  </a:lnTo>
                  <a:lnTo>
                    <a:pt x="1523" y="32099"/>
                  </a:lnTo>
                  <a:lnTo>
                    <a:pt x="0" y="25907"/>
                  </a:lnTo>
                  <a:lnTo>
                    <a:pt x="0" y="12191"/>
                  </a:lnTo>
                  <a:lnTo>
                    <a:pt x="1523" y="6095"/>
                  </a:lnTo>
                  <a:lnTo>
                    <a:pt x="6095" y="1523"/>
                  </a:lnTo>
                  <a:lnTo>
                    <a:pt x="10667" y="0"/>
                  </a:lnTo>
                  <a:lnTo>
                    <a:pt x="24383" y="0"/>
                  </a:lnTo>
                  <a:lnTo>
                    <a:pt x="28955" y="1523"/>
                  </a:lnTo>
                  <a:lnTo>
                    <a:pt x="32003" y="4571"/>
                  </a:lnTo>
                  <a:lnTo>
                    <a:pt x="35051" y="6095"/>
                  </a:lnTo>
                  <a:lnTo>
                    <a:pt x="36575" y="10667"/>
                  </a:lnTo>
                  <a:lnTo>
                    <a:pt x="36575" y="18287"/>
                  </a:lnTo>
                  <a:lnTo>
                    <a:pt x="36575" y="25907"/>
                  </a:lnTo>
                  <a:lnTo>
                    <a:pt x="35051" y="32099"/>
                  </a:lnTo>
                  <a:lnTo>
                    <a:pt x="32003" y="33623"/>
                  </a:lnTo>
                  <a:lnTo>
                    <a:pt x="28955" y="36671"/>
                  </a:lnTo>
                  <a:lnTo>
                    <a:pt x="24383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3" name="Google Shape;713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2904" y="2452973"/>
              <a:ext cx="218122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3982" y="2442210"/>
              <a:ext cx="105251" cy="171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5" name="Google Shape;715;p21"/>
            <p:cNvSpPr/>
            <p:nvPr/>
          </p:nvSpPr>
          <p:spPr>
            <a:xfrm>
              <a:off x="752094" y="2445258"/>
              <a:ext cx="36830" cy="168275"/>
            </a:xfrm>
            <a:custGeom>
              <a:rect b="b" l="l" r="r" t="t"/>
              <a:pathLst>
                <a:path extrusionOk="0" h="168275" w="36829">
                  <a:moveTo>
                    <a:pt x="28956" y="50387"/>
                  </a:moveTo>
                  <a:lnTo>
                    <a:pt x="7620" y="50387"/>
                  </a:lnTo>
                  <a:lnTo>
                    <a:pt x="9144" y="48863"/>
                  </a:lnTo>
                  <a:lnTo>
                    <a:pt x="27432" y="48863"/>
                  </a:lnTo>
                  <a:lnTo>
                    <a:pt x="28956" y="50387"/>
                  </a:lnTo>
                  <a:close/>
                </a:path>
                <a:path extrusionOk="0" h="168275" w="36829">
                  <a:moveTo>
                    <a:pt x="30480" y="168021"/>
                  </a:moveTo>
                  <a:lnTo>
                    <a:pt x="6096" y="168021"/>
                  </a:lnTo>
                  <a:lnTo>
                    <a:pt x="3048" y="164973"/>
                  </a:lnTo>
                  <a:lnTo>
                    <a:pt x="3048" y="51911"/>
                  </a:lnTo>
                  <a:lnTo>
                    <a:pt x="4572" y="51911"/>
                  </a:lnTo>
                  <a:lnTo>
                    <a:pt x="4572" y="50387"/>
                  </a:lnTo>
                  <a:lnTo>
                    <a:pt x="33528" y="50387"/>
                  </a:lnTo>
                  <a:lnTo>
                    <a:pt x="33528" y="166497"/>
                  </a:lnTo>
                  <a:lnTo>
                    <a:pt x="32004" y="166497"/>
                  </a:lnTo>
                  <a:lnTo>
                    <a:pt x="30480" y="168021"/>
                  </a:lnTo>
                  <a:close/>
                </a:path>
                <a:path extrusionOk="0" h="168275" w="36829">
                  <a:moveTo>
                    <a:pt x="25908" y="33623"/>
                  </a:moveTo>
                  <a:lnTo>
                    <a:pt x="12192" y="33623"/>
                  </a:lnTo>
                  <a:lnTo>
                    <a:pt x="6096" y="32099"/>
                  </a:lnTo>
                  <a:lnTo>
                    <a:pt x="4572" y="29051"/>
                  </a:lnTo>
                  <a:lnTo>
                    <a:pt x="1524" y="27527"/>
                  </a:lnTo>
                  <a:lnTo>
                    <a:pt x="0" y="22955"/>
                  </a:lnTo>
                  <a:lnTo>
                    <a:pt x="0" y="10763"/>
                  </a:lnTo>
                  <a:lnTo>
                    <a:pt x="1524" y="6191"/>
                  </a:lnTo>
                  <a:lnTo>
                    <a:pt x="4572" y="4667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2004" y="4667"/>
                  </a:lnTo>
                  <a:lnTo>
                    <a:pt x="35052" y="6191"/>
                  </a:lnTo>
                  <a:lnTo>
                    <a:pt x="36576" y="10763"/>
                  </a:lnTo>
                  <a:lnTo>
                    <a:pt x="36576" y="22955"/>
                  </a:lnTo>
                  <a:lnTo>
                    <a:pt x="35052" y="27527"/>
                  </a:lnTo>
                  <a:lnTo>
                    <a:pt x="32004" y="29051"/>
                  </a:lnTo>
                  <a:lnTo>
                    <a:pt x="30480" y="32099"/>
                  </a:lnTo>
                  <a:lnTo>
                    <a:pt x="25908" y="33623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6" name="Google Shape;716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625" y="2492597"/>
              <a:ext cx="90011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2972" y="2442210"/>
              <a:ext cx="105251" cy="171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10614" y="2445258"/>
              <a:ext cx="958024" cy="171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147982" y="2442210"/>
              <a:ext cx="105251" cy="171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273046" y="2492597"/>
              <a:ext cx="349377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691098" y="2465165"/>
              <a:ext cx="77819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788729" y="2442210"/>
              <a:ext cx="105251" cy="171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918427" y="2492597"/>
              <a:ext cx="108236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107531" y="2492597"/>
              <a:ext cx="175450" cy="12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305968" y="2492597"/>
              <a:ext cx="117305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443192" y="2465165"/>
              <a:ext cx="170878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91794" y="2442209"/>
              <a:ext cx="938212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2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34207" y="3168967"/>
              <a:ext cx="88487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2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50221" y="3170491"/>
              <a:ext cx="7934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60045" y="3170491"/>
              <a:ext cx="74771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56152" y="3168967"/>
              <a:ext cx="312705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2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39057" y="3159823"/>
              <a:ext cx="90011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21"/>
            <p:cNvSpPr/>
            <p:nvPr/>
          </p:nvSpPr>
          <p:spPr>
            <a:xfrm>
              <a:off x="956487" y="3159823"/>
              <a:ext cx="173990" cy="154305"/>
            </a:xfrm>
            <a:custGeom>
              <a:rect b="b" l="l" r="r" t="t"/>
              <a:pathLst>
                <a:path extrusionOk="0" h="154304" w="173990">
                  <a:moveTo>
                    <a:pt x="19824" y="50393"/>
                  </a:moveTo>
                  <a:lnTo>
                    <a:pt x="18288" y="48869"/>
                  </a:lnTo>
                  <a:lnTo>
                    <a:pt x="3048" y="48869"/>
                  </a:lnTo>
                  <a:lnTo>
                    <a:pt x="3048" y="50393"/>
                  </a:lnTo>
                  <a:lnTo>
                    <a:pt x="1524" y="50393"/>
                  </a:lnTo>
                  <a:lnTo>
                    <a:pt x="1524" y="152692"/>
                  </a:lnTo>
                  <a:lnTo>
                    <a:pt x="3048" y="152692"/>
                  </a:lnTo>
                  <a:lnTo>
                    <a:pt x="4572" y="154216"/>
                  </a:lnTo>
                  <a:lnTo>
                    <a:pt x="18288" y="154216"/>
                  </a:lnTo>
                  <a:lnTo>
                    <a:pt x="18288" y="152692"/>
                  </a:lnTo>
                  <a:lnTo>
                    <a:pt x="19824" y="152692"/>
                  </a:lnTo>
                  <a:lnTo>
                    <a:pt x="19824" y="50393"/>
                  </a:lnTo>
                  <a:close/>
                </a:path>
                <a:path extrusionOk="0" h="154304" w="173990">
                  <a:moveTo>
                    <a:pt x="22872" y="13817"/>
                  </a:moveTo>
                  <a:lnTo>
                    <a:pt x="21348" y="10668"/>
                  </a:lnTo>
                  <a:lnTo>
                    <a:pt x="18288" y="7620"/>
                  </a:lnTo>
                  <a:lnTo>
                    <a:pt x="4572" y="7620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26009"/>
                  </a:lnTo>
                  <a:lnTo>
                    <a:pt x="1524" y="27533"/>
                  </a:lnTo>
                  <a:lnTo>
                    <a:pt x="4572" y="29057"/>
                  </a:lnTo>
                  <a:lnTo>
                    <a:pt x="18288" y="29057"/>
                  </a:lnTo>
                  <a:lnTo>
                    <a:pt x="21348" y="26009"/>
                  </a:lnTo>
                  <a:lnTo>
                    <a:pt x="22872" y="22961"/>
                  </a:lnTo>
                  <a:lnTo>
                    <a:pt x="22872" y="13817"/>
                  </a:lnTo>
                  <a:close/>
                </a:path>
                <a:path extrusionOk="0" h="154304" w="173990">
                  <a:moveTo>
                    <a:pt x="67157" y="1524"/>
                  </a:moveTo>
                  <a:lnTo>
                    <a:pt x="65633" y="1524"/>
                  </a:lnTo>
                  <a:lnTo>
                    <a:pt x="65633" y="0"/>
                  </a:lnTo>
                  <a:lnTo>
                    <a:pt x="51917" y="0"/>
                  </a:lnTo>
                  <a:lnTo>
                    <a:pt x="48869" y="3048"/>
                  </a:lnTo>
                  <a:lnTo>
                    <a:pt x="48869" y="152692"/>
                  </a:lnTo>
                  <a:lnTo>
                    <a:pt x="50393" y="152692"/>
                  </a:lnTo>
                  <a:lnTo>
                    <a:pt x="50393" y="154216"/>
                  </a:lnTo>
                  <a:lnTo>
                    <a:pt x="65633" y="154216"/>
                  </a:lnTo>
                  <a:lnTo>
                    <a:pt x="65633" y="152692"/>
                  </a:lnTo>
                  <a:lnTo>
                    <a:pt x="67157" y="152692"/>
                  </a:lnTo>
                  <a:lnTo>
                    <a:pt x="67157" y="1524"/>
                  </a:lnTo>
                  <a:close/>
                </a:path>
                <a:path extrusionOk="0" h="154304" w="173990">
                  <a:moveTo>
                    <a:pt x="118973" y="1524"/>
                  </a:moveTo>
                  <a:lnTo>
                    <a:pt x="117449" y="1524"/>
                  </a:lnTo>
                  <a:lnTo>
                    <a:pt x="117449" y="0"/>
                  </a:lnTo>
                  <a:lnTo>
                    <a:pt x="103733" y="0"/>
                  </a:lnTo>
                  <a:lnTo>
                    <a:pt x="100685" y="3048"/>
                  </a:lnTo>
                  <a:lnTo>
                    <a:pt x="100685" y="152692"/>
                  </a:lnTo>
                  <a:lnTo>
                    <a:pt x="102209" y="152692"/>
                  </a:lnTo>
                  <a:lnTo>
                    <a:pt x="102209" y="154216"/>
                  </a:lnTo>
                  <a:lnTo>
                    <a:pt x="117449" y="154216"/>
                  </a:lnTo>
                  <a:lnTo>
                    <a:pt x="117449" y="152692"/>
                  </a:lnTo>
                  <a:lnTo>
                    <a:pt x="118973" y="152692"/>
                  </a:lnTo>
                  <a:lnTo>
                    <a:pt x="118973" y="1524"/>
                  </a:lnTo>
                  <a:close/>
                </a:path>
                <a:path extrusionOk="0" h="154304" w="173990">
                  <a:moveTo>
                    <a:pt x="172402" y="50393"/>
                  </a:moveTo>
                  <a:lnTo>
                    <a:pt x="170878" y="50393"/>
                  </a:lnTo>
                  <a:lnTo>
                    <a:pt x="170878" y="48869"/>
                  </a:lnTo>
                  <a:lnTo>
                    <a:pt x="155638" y="48869"/>
                  </a:lnTo>
                  <a:lnTo>
                    <a:pt x="154114" y="50393"/>
                  </a:lnTo>
                  <a:lnTo>
                    <a:pt x="154114" y="152692"/>
                  </a:lnTo>
                  <a:lnTo>
                    <a:pt x="155638" y="152692"/>
                  </a:lnTo>
                  <a:lnTo>
                    <a:pt x="155638" y="154216"/>
                  </a:lnTo>
                  <a:lnTo>
                    <a:pt x="170878" y="154216"/>
                  </a:lnTo>
                  <a:lnTo>
                    <a:pt x="170878" y="152692"/>
                  </a:lnTo>
                  <a:lnTo>
                    <a:pt x="172402" y="152692"/>
                  </a:lnTo>
                  <a:lnTo>
                    <a:pt x="172402" y="50393"/>
                  </a:lnTo>
                  <a:close/>
                </a:path>
                <a:path extrusionOk="0" h="154304" w="173990">
                  <a:moveTo>
                    <a:pt x="173926" y="10668"/>
                  </a:moveTo>
                  <a:lnTo>
                    <a:pt x="170878" y="7620"/>
                  </a:lnTo>
                  <a:lnTo>
                    <a:pt x="155638" y="7620"/>
                  </a:lnTo>
                  <a:lnTo>
                    <a:pt x="152590" y="10668"/>
                  </a:lnTo>
                  <a:lnTo>
                    <a:pt x="151066" y="13716"/>
                  </a:lnTo>
                  <a:lnTo>
                    <a:pt x="151066" y="22860"/>
                  </a:lnTo>
                  <a:lnTo>
                    <a:pt x="152590" y="25908"/>
                  </a:lnTo>
                  <a:lnTo>
                    <a:pt x="155638" y="28956"/>
                  </a:lnTo>
                  <a:lnTo>
                    <a:pt x="170878" y="28956"/>
                  </a:lnTo>
                  <a:lnTo>
                    <a:pt x="173926" y="25908"/>
                  </a:lnTo>
                  <a:lnTo>
                    <a:pt x="173926" y="1066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4" name="Google Shape;734;p2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162430" y="3207162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21"/>
            <p:cNvSpPr/>
            <p:nvPr/>
          </p:nvSpPr>
          <p:spPr>
            <a:xfrm>
              <a:off x="1267777" y="3207162"/>
              <a:ext cx="93345" cy="146685"/>
            </a:xfrm>
            <a:custGeom>
              <a:rect b="b" l="l" r="r" t="t"/>
              <a:pathLst>
                <a:path extrusionOk="0" h="146685" w="93344">
                  <a:moveTo>
                    <a:pt x="51816" y="146589"/>
                  </a:moveTo>
                  <a:lnTo>
                    <a:pt x="28956" y="146589"/>
                  </a:lnTo>
                  <a:lnTo>
                    <a:pt x="24384" y="145065"/>
                  </a:lnTo>
                  <a:lnTo>
                    <a:pt x="18288" y="143541"/>
                  </a:lnTo>
                  <a:lnTo>
                    <a:pt x="13716" y="142017"/>
                  </a:lnTo>
                  <a:lnTo>
                    <a:pt x="9144" y="138969"/>
                  </a:lnTo>
                  <a:lnTo>
                    <a:pt x="6096" y="137445"/>
                  </a:lnTo>
                  <a:lnTo>
                    <a:pt x="3048" y="134397"/>
                  </a:lnTo>
                  <a:lnTo>
                    <a:pt x="1524" y="131349"/>
                  </a:lnTo>
                  <a:lnTo>
                    <a:pt x="0" y="126777"/>
                  </a:lnTo>
                  <a:lnTo>
                    <a:pt x="0" y="112966"/>
                  </a:lnTo>
                  <a:lnTo>
                    <a:pt x="1524" y="109918"/>
                  </a:lnTo>
                  <a:lnTo>
                    <a:pt x="1524" y="108394"/>
                  </a:lnTo>
                  <a:lnTo>
                    <a:pt x="3048" y="106870"/>
                  </a:lnTo>
                  <a:lnTo>
                    <a:pt x="4572" y="103822"/>
                  </a:lnTo>
                  <a:lnTo>
                    <a:pt x="13716" y="94678"/>
                  </a:lnTo>
                  <a:lnTo>
                    <a:pt x="10668" y="93154"/>
                  </a:lnTo>
                  <a:lnTo>
                    <a:pt x="6096" y="88582"/>
                  </a:lnTo>
                  <a:lnTo>
                    <a:pt x="3048" y="82486"/>
                  </a:lnTo>
                  <a:lnTo>
                    <a:pt x="3048" y="74866"/>
                  </a:lnTo>
                  <a:lnTo>
                    <a:pt x="4572" y="70294"/>
                  </a:lnTo>
                  <a:lnTo>
                    <a:pt x="6096" y="67246"/>
                  </a:lnTo>
                  <a:lnTo>
                    <a:pt x="7620" y="62579"/>
                  </a:lnTo>
                  <a:lnTo>
                    <a:pt x="12192" y="58007"/>
                  </a:lnTo>
                  <a:lnTo>
                    <a:pt x="7620" y="48863"/>
                  </a:lnTo>
                  <a:lnTo>
                    <a:pt x="6096" y="44291"/>
                  </a:lnTo>
                  <a:lnTo>
                    <a:pt x="6096" y="24479"/>
                  </a:lnTo>
                  <a:lnTo>
                    <a:pt x="9144" y="19907"/>
                  </a:lnTo>
                  <a:lnTo>
                    <a:pt x="10668" y="16859"/>
                  </a:lnTo>
                  <a:lnTo>
                    <a:pt x="12192" y="12192"/>
                  </a:lnTo>
                  <a:lnTo>
                    <a:pt x="16764" y="9144"/>
                  </a:lnTo>
                  <a:lnTo>
                    <a:pt x="19812" y="6096"/>
                  </a:lnTo>
                  <a:lnTo>
                    <a:pt x="24384" y="3048"/>
                  </a:lnTo>
                  <a:lnTo>
                    <a:pt x="33528" y="0"/>
                  </a:lnTo>
                  <a:lnTo>
                    <a:pt x="54864" y="0"/>
                  </a:lnTo>
                  <a:lnTo>
                    <a:pt x="57912" y="1524"/>
                  </a:lnTo>
                  <a:lnTo>
                    <a:pt x="91535" y="1524"/>
                  </a:lnTo>
                  <a:lnTo>
                    <a:pt x="93059" y="3048"/>
                  </a:lnTo>
                  <a:lnTo>
                    <a:pt x="93059" y="13716"/>
                  </a:lnTo>
                  <a:lnTo>
                    <a:pt x="36576" y="13716"/>
                  </a:lnTo>
                  <a:lnTo>
                    <a:pt x="35052" y="15335"/>
                  </a:lnTo>
                  <a:lnTo>
                    <a:pt x="28956" y="18383"/>
                  </a:lnTo>
                  <a:lnTo>
                    <a:pt x="25908" y="21431"/>
                  </a:lnTo>
                  <a:lnTo>
                    <a:pt x="24384" y="24479"/>
                  </a:lnTo>
                  <a:lnTo>
                    <a:pt x="24384" y="27527"/>
                  </a:lnTo>
                  <a:lnTo>
                    <a:pt x="22860" y="30575"/>
                  </a:lnTo>
                  <a:lnTo>
                    <a:pt x="22860" y="42767"/>
                  </a:lnTo>
                  <a:lnTo>
                    <a:pt x="24384" y="47339"/>
                  </a:lnTo>
                  <a:lnTo>
                    <a:pt x="28956" y="50387"/>
                  </a:lnTo>
                  <a:lnTo>
                    <a:pt x="32004" y="54959"/>
                  </a:lnTo>
                  <a:lnTo>
                    <a:pt x="36576" y="56483"/>
                  </a:lnTo>
                  <a:lnTo>
                    <a:pt x="76200" y="56483"/>
                  </a:lnTo>
                  <a:lnTo>
                    <a:pt x="68580" y="64103"/>
                  </a:lnTo>
                  <a:lnTo>
                    <a:pt x="66363" y="65627"/>
                  </a:lnTo>
                  <a:lnTo>
                    <a:pt x="22860" y="65627"/>
                  </a:lnTo>
                  <a:lnTo>
                    <a:pt x="21336" y="67246"/>
                  </a:lnTo>
                  <a:lnTo>
                    <a:pt x="21336" y="70294"/>
                  </a:lnTo>
                  <a:lnTo>
                    <a:pt x="19812" y="71818"/>
                  </a:lnTo>
                  <a:lnTo>
                    <a:pt x="19812" y="77914"/>
                  </a:lnTo>
                  <a:lnTo>
                    <a:pt x="21336" y="79438"/>
                  </a:lnTo>
                  <a:lnTo>
                    <a:pt x="22860" y="82486"/>
                  </a:lnTo>
                  <a:lnTo>
                    <a:pt x="25908" y="84010"/>
                  </a:lnTo>
                  <a:lnTo>
                    <a:pt x="32004" y="84010"/>
                  </a:lnTo>
                  <a:lnTo>
                    <a:pt x="57912" y="85534"/>
                  </a:lnTo>
                  <a:lnTo>
                    <a:pt x="64008" y="85534"/>
                  </a:lnTo>
                  <a:lnTo>
                    <a:pt x="68580" y="87058"/>
                  </a:lnTo>
                  <a:lnTo>
                    <a:pt x="71628" y="87058"/>
                  </a:lnTo>
                  <a:lnTo>
                    <a:pt x="76200" y="88582"/>
                  </a:lnTo>
                  <a:lnTo>
                    <a:pt x="79248" y="90106"/>
                  </a:lnTo>
                  <a:lnTo>
                    <a:pt x="82296" y="93154"/>
                  </a:lnTo>
                  <a:lnTo>
                    <a:pt x="85344" y="94678"/>
                  </a:lnTo>
                  <a:lnTo>
                    <a:pt x="88392" y="97726"/>
                  </a:lnTo>
                  <a:lnTo>
                    <a:pt x="89201" y="99250"/>
                  </a:lnTo>
                  <a:lnTo>
                    <a:pt x="28956" y="99250"/>
                  </a:lnTo>
                  <a:lnTo>
                    <a:pt x="27432" y="100774"/>
                  </a:lnTo>
                  <a:lnTo>
                    <a:pt x="24384" y="102298"/>
                  </a:lnTo>
                  <a:lnTo>
                    <a:pt x="21336" y="105346"/>
                  </a:lnTo>
                  <a:lnTo>
                    <a:pt x="21336" y="106870"/>
                  </a:lnTo>
                  <a:lnTo>
                    <a:pt x="18288" y="109918"/>
                  </a:lnTo>
                  <a:lnTo>
                    <a:pt x="18288" y="114490"/>
                  </a:lnTo>
                  <a:lnTo>
                    <a:pt x="16764" y="116014"/>
                  </a:lnTo>
                  <a:lnTo>
                    <a:pt x="16764" y="122205"/>
                  </a:lnTo>
                  <a:lnTo>
                    <a:pt x="19812" y="126777"/>
                  </a:lnTo>
                  <a:lnTo>
                    <a:pt x="24384" y="128301"/>
                  </a:lnTo>
                  <a:lnTo>
                    <a:pt x="28956" y="131349"/>
                  </a:lnTo>
                  <a:lnTo>
                    <a:pt x="36576" y="132873"/>
                  </a:lnTo>
                  <a:lnTo>
                    <a:pt x="85344" y="132873"/>
                  </a:lnTo>
                  <a:lnTo>
                    <a:pt x="71628" y="142017"/>
                  </a:lnTo>
                  <a:lnTo>
                    <a:pt x="59436" y="145065"/>
                  </a:lnTo>
                  <a:lnTo>
                    <a:pt x="51816" y="146589"/>
                  </a:lnTo>
                  <a:close/>
                </a:path>
                <a:path extrusionOk="0" h="146685" w="93344">
                  <a:moveTo>
                    <a:pt x="76200" y="56483"/>
                  </a:moveTo>
                  <a:lnTo>
                    <a:pt x="50292" y="56483"/>
                  </a:lnTo>
                  <a:lnTo>
                    <a:pt x="56388" y="53435"/>
                  </a:lnTo>
                  <a:lnTo>
                    <a:pt x="60960" y="48863"/>
                  </a:lnTo>
                  <a:lnTo>
                    <a:pt x="64008" y="42767"/>
                  </a:lnTo>
                  <a:lnTo>
                    <a:pt x="64008" y="41243"/>
                  </a:lnTo>
                  <a:lnTo>
                    <a:pt x="65532" y="38195"/>
                  </a:lnTo>
                  <a:lnTo>
                    <a:pt x="65532" y="29051"/>
                  </a:lnTo>
                  <a:lnTo>
                    <a:pt x="62484" y="22955"/>
                  </a:lnTo>
                  <a:lnTo>
                    <a:pt x="59436" y="19907"/>
                  </a:lnTo>
                  <a:lnTo>
                    <a:pt x="56388" y="15335"/>
                  </a:lnTo>
                  <a:lnTo>
                    <a:pt x="50292" y="13716"/>
                  </a:lnTo>
                  <a:lnTo>
                    <a:pt x="93059" y="13716"/>
                  </a:lnTo>
                  <a:lnTo>
                    <a:pt x="91535" y="15335"/>
                  </a:lnTo>
                  <a:lnTo>
                    <a:pt x="91535" y="16859"/>
                  </a:lnTo>
                  <a:lnTo>
                    <a:pt x="76200" y="16859"/>
                  </a:lnTo>
                  <a:lnTo>
                    <a:pt x="77724" y="18383"/>
                  </a:lnTo>
                  <a:lnTo>
                    <a:pt x="82296" y="27527"/>
                  </a:lnTo>
                  <a:lnTo>
                    <a:pt x="82296" y="41243"/>
                  </a:lnTo>
                  <a:lnTo>
                    <a:pt x="77724" y="54959"/>
                  </a:lnTo>
                  <a:lnTo>
                    <a:pt x="76200" y="56483"/>
                  </a:lnTo>
                  <a:close/>
                </a:path>
                <a:path extrusionOk="0" h="146685" w="93344">
                  <a:moveTo>
                    <a:pt x="54864" y="70294"/>
                  </a:moveTo>
                  <a:lnTo>
                    <a:pt x="36576" y="70294"/>
                  </a:lnTo>
                  <a:lnTo>
                    <a:pt x="32004" y="68770"/>
                  </a:lnTo>
                  <a:lnTo>
                    <a:pt x="28956" y="68770"/>
                  </a:lnTo>
                  <a:lnTo>
                    <a:pt x="25908" y="67246"/>
                  </a:lnTo>
                  <a:lnTo>
                    <a:pt x="24384" y="65627"/>
                  </a:lnTo>
                  <a:lnTo>
                    <a:pt x="66363" y="65627"/>
                  </a:lnTo>
                  <a:lnTo>
                    <a:pt x="64008" y="67246"/>
                  </a:lnTo>
                  <a:lnTo>
                    <a:pt x="54864" y="70294"/>
                  </a:lnTo>
                  <a:close/>
                </a:path>
                <a:path extrusionOk="0" h="146685" w="93344">
                  <a:moveTo>
                    <a:pt x="85344" y="132873"/>
                  </a:moveTo>
                  <a:lnTo>
                    <a:pt x="54864" y="132873"/>
                  </a:lnTo>
                  <a:lnTo>
                    <a:pt x="59436" y="131349"/>
                  </a:lnTo>
                  <a:lnTo>
                    <a:pt x="65532" y="128301"/>
                  </a:lnTo>
                  <a:lnTo>
                    <a:pt x="67056" y="126777"/>
                  </a:lnTo>
                  <a:lnTo>
                    <a:pt x="70104" y="125253"/>
                  </a:lnTo>
                  <a:lnTo>
                    <a:pt x="71628" y="123729"/>
                  </a:lnTo>
                  <a:lnTo>
                    <a:pt x="73152" y="120681"/>
                  </a:lnTo>
                  <a:lnTo>
                    <a:pt x="73152" y="119157"/>
                  </a:lnTo>
                  <a:lnTo>
                    <a:pt x="74676" y="116014"/>
                  </a:lnTo>
                  <a:lnTo>
                    <a:pt x="74676" y="109918"/>
                  </a:lnTo>
                  <a:lnTo>
                    <a:pt x="73152" y="105346"/>
                  </a:lnTo>
                  <a:lnTo>
                    <a:pt x="68580" y="103822"/>
                  </a:lnTo>
                  <a:lnTo>
                    <a:pt x="65532" y="100774"/>
                  </a:lnTo>
                  <a:lnTo>
                    <a:pt x="54864" y="100774"/>
                  </a:lnTo>
                  <a:lnTo>
                    <a:pt x="28956" y="99250"/>
                  </a:lnTo>
                  <a:lnTo>
                    <a:pt x="89201" y="99250"/>
                  </a:lnTo>
                  <a:lnTo>
                    <a:pt x="90011" y="100774"/>
                  </a:lnTo>
                  <a:lnTo>
                    <a:pt x="91535" y="103822"/>
                  </a:lnTo>
                  <a:lnTo>
                    <a:pt x="93059" y="108394"/>
                  </a:lnTo>
                  <a:lnTo>
                    <a:pt x="93059" y="117538"/>
                  </a:lnTo>
                  <a:lnTo>
                    <a:pt x="91535" y="122205"/>
                  </a:lnTo>
                  <a:lnTo>
                    <a:pt x="90011" y="125253"/>
                  </a:lnTo>
                  <a:lnTo>
                    <a:pt x="86868" y="129825"/>
                  </a:lnTo>
                  <a:lnTo>
                    <a:pt x="85344" y="13287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6" name="Google Shape;736;p2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369980" y="3168967"/>
              <a:ext cx="1089183" cy="184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2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2524791" y="3207162"/>
              <a:ext cx="193738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2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2741390" y="3208686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2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861881" y="3181254"/>
              <a:ext cx="167830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2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3051143" y="3207162"/>
              <a:ext cx="160210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21"/>
            <p:cNvSpPr/>
            <p:nvPr/>
          </p:nvSpPr>
          <p:spPr>
            <a:xfrm>
              <a:off x="3269265" y="3288125"/>
              <a:ext cx="36830" cy="58419"/>
            </a:xfrm>
            <a:custGeom>
              <a:rect b="b" l="l" r="r" t="t"/>
              <a:pathLst>
                <a:path extrusionOk="0" h="58420" w="36829">
                  <a:moveTo>
                    <a:pt x="28956" y="1524"/>
                  </a:moveTo>
                  <a:lnTo>
                    <a:pt x="21336" y="1524"/>
                  </a:lnTo>
                  <a:lnTo>
                    <a:pt x="22860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extrusionOk="0" h="58420" w="36829">
                  <a:moveTo>
                    <a:pt x="33528" y="3048"/>
                  </a:moveTo>
                  <a:lnTo>
                    <a:pt x="16764" y="3048"/>
                  </a:lnTo>
                  <a:lnTo>
                    <a:pt x="16764" y="1524"/>
                  </a:lnTo>
                  <a:lnTo>
                    <a:pt x="33528" y="1524"/>
                  </a:lnTo>
                  <a:lnTo>
                    <a:pt x="33528" y="3048"/>
                  </a:lnTo>
                  <a:close/>
                </a:path>
                <a:path extrusionOk="0" h="58420" w="36829">
                  <a:moveTo>
                    <a:pt x="12192" y="56483"/>
                  </a:moveTo>
                  <a:lnTo>
                    <a:pt x="0" y="56483"/>
                  </a:lnTo>
                  <a:lnTo>
                    <a:pt x="0" y="53435"/>
                  </a:lnTo>
                  <a:lnTo>
                    <a:pt x="15240" y="24384"/>
                  </a:lnTo>
                  <a:lnTo>
                    <a:pt x="15240" y="3048"/>
                  </a:lnTo>
                  <a:lnTo>
                    <a:pt x="35052" y="3048"/>
                  </a:lnTo>
                  <a:lnTo>
                    <a:pt x="35052" y="6096"/>
                  </a:lnTo>
                  <a:lnTo>
                    <a:pt x="36576" y="7620"/>
                  </a:lnTo>
                  <a:lnTo>
                    <a:pt x="36576" y="13716"/>
                  </a:lnTo>
                  <a:lnTo>
                    <a:pt x="35052" y="15240"/>
                  </a:lnTo>
                  <a:lnTo>
                    <a:pt x="35052" y="21336"/>
                  </a:lnTo>
                  <a:lnTo>
                    <a:pt x="33528" y="22860"/>
                  </a:lnTo>
                  <a:lnTo>
                    <a:pt x="33528" y="24384"/>
                  </a:lnTo>
                  <a:lnTo>
                    <a:pt x="32004" y="25908"/>
                  </a:lnTo>
                  <a:lnTo>
                    <a:pt x="32004" y="27432"/>
                  </a:lnTo>
                  <a:lnTo>
                    <a:pt x="30480" y="28956"/>
                  </a:lnTo>
                  <a:lnTo>
                    <a:pt x="28956" y="32004"/>
                  </a:lnTo>
                  <a:lnTo>
                    <a:pt x="13716" y="54959"/>
                  </a:lnTo>
                  <a:lnTo>
                    <a:pt x="12192" y="56483"/>
                  </a:lnTo>
                  <a:close/>
                </a:path>
                <a:path extrusionOk="0" h="58420" w="36829">
                  <a:moveTo>
                    <a:pt x="7620" y="58007"/>
                  </a:moveTo>
                  <a:lnTo>
                    <a:pt x="3048" y="58007"/>
                  </a:lnTo>
                  <a:lnTo>
                    <a:pt x="1524" y="56483"/>
                  </a:lnTo>
                  <a:lnTo>
                    <a:pt x="9144" y="56483"/>
                  </a:lnTo>
                  <a:lnTo>
                    <a:pt x="7620" y="58007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2" name="Google Shape;742;p2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3379089" y="3168967"/>
              <a:ext cx="248697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2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3655218" y="3170491"/>
              <a:ext cx="106775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2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801713" y="3156775"/>
              <a:ext cx="288321" cy="195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2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120515" y="3156775"/>
              <a:ext cx="76295" cy="82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21"/>
            <p:cNvSpPr/>
            <p:nvPr/>
          </p:nvSpPr>
          <p:spPr>
            <a:xfrm>
              <a:off x="4225766" y="3156775"/>
              <a:ext cx="41275" cy="195580"/>
            </a:xfrm>
            <a:custGeom>
              <a:rect b="b" l="l" r="r" t="t"/>
              <a:pathLst>
                <a:path extrusionOk="0" h="195579" w="41275">
                  <a:moveTo>
                    <a:pt x="15240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240" y="1524"/>
                  </a:lnTo>
                  <a:close/>
                </a:path>
                <a:path extrusionOk="0" h="195579" w="41275">
                  <a:moveTo>
                    <a:pt x="15240" y="193929"/>
                  </a:moveTo>
                  <a:lnTo>
                    <a:pt x="1524" y="193929"/>
                  </a:lnTo>
                  <a:lnTo>
                    <a:pt x="0" y="192405"/>
                  </a:lnTo>
                  <a:lnTo>
                    <a:pt x="1524" y="192405"/>
                  </a:lnTo>
                  <a:lnTo>
                    <a:pt x="1524" y="189357"/>
                  </a:lnTo>
                  <a:lnTo>
                    <a:pt x="16764" y="143541"/>
                  </a:lnTo>
                  <a:lnTo>
                    <a:pt x="21336" y="97726"/>
                  </a:lnTo>
                  <a:lnTo>
                    <a:pt x="21050" y="85413"/>
                  </a:lnTo>
                  <a:lnTo>
                    <a:pt x="13954" y="38955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22194" y="13890"/>
                  </a:lnTo>
                  <a:lnTo>
                    <a:pt x="37385" y="60570"/>
                  </a:lnTo>
                  <a:lnTo>
                    <a:pt x="41243" y="97726"/>
                  </a:lnTo>
                  <a:lnTo>
                    <a:pt x="41243" y="114490"/>
                  </a:lnTo>
                  <a:lnTo>
                    <a:pt x="38195" y="129825"/>
                  </a:lnTo>
                  <a:lnTo>
                    <a:pt x="36671" y="138969"/>
                  </a:lnTo>
                  <a:lnTo>
                    <a:pt x="35147" y="146589"/>
                  </a:lnTo>
                  <a:lnTo>
                    <a:pt x="32099" y="154209"/>
                  </a:lnTo>
                  <a:lnTo>
                    <a:pt x="30480" y="161829"/>
                  </a:lnTo>
                  <a:lnTo>
                    <a:pt x="27432" y="169545"/>
                  </a:lnTo>
                  <a:lnTo>
                    <a:pt x="21336" y="184785"/>
                  </a:lnTo>
                  <a:lnTo>
                    <a:pt x="16764" y="192405"/>
                  </a:lnTo>
                  <a:lnTo>
                    <a:pt x="15240" y="193929"/>
                  </a:lnTo>
                  <a:close/>
                </a:path>
                <a:path extrusionOk="0" h="195579" w="41275">
                  <a:moveTo>
                    <a:pt x="10668" y="195453"/>
                  </a:moveTo>
                  <a:lnTo>
                    <a:pt x="4572" y="195453"/>
                  </a:lnTo>
                  <a:lnTo>
                    <a:pt x="3048" y="193929"/>
                  </a:lnTo>
                  <a:lnTo>
                    <a:pt x="12192" y="193929"/>
                  </a:lnTo>
                  <a:lnTo>
                    <a:pt x="10668" y="19545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7" name="Google Shape;747;p2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337113" y="3168967"/>
              <a:ext cx="222789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21"/>
            <p:cNvSpPr/>
            <p:nvPr/>
          </p:nvSpPr>
          <p:spPr>
            <a:xfrm>
              <a:off x="4634674" y="3167443"/>
              <a:ext cx="21590" cy="146685"/>
            </a:xfrm>
            <a:custGeom>
              <a:rect b="b" l="l" r="r" t="t"/>
              <a:pathLst>
                <a:path extrusionOk="0" h="146685" w="21589">
                  <a:moveTo>
                    <a:pt x="19812" y="145065"/>
                  </a:moveTo>
                  <a:lnTo>
                    <a:pt x="1524" y="145065"/>
                  </a:lnTo>
                  <a:lnTo>
                    <a:pt x="1524" y="42767"/>
                  </a:lnTo>
                  <a:lnTo>
                    <a:pt x="3048" y="42767"/>
                  </a:lnTo>
                  <a:lnTo>
                    <a:pt x="3048" y="41243"/>
                  </a:lnTo>
                  <a:lnTo>
                    <a:pt x="18288" y="41243"/>
                  </a:lnTo>
                  <a:lnTo>
                    <a:pt x="19812" y="42767"/>
                  </a:lnTo>
                  <a:lnTo>
                    <a:pt x="19812" y="145065"/>
                  </a:lnTo>
                  <a:close/>
                </a:path>
                <a:path extrusionOk="0" h="146685" w="21589">
                  <a:moveTo>
                    <a:pt x="18288" y="146589"/>
                  </a:moveTo>
                  <a:lnTo>
                    <a:pt x="3048" y="146589"/>
                  </a:lnTo>
                  <a:lnTo>
                    <a:pt x="3048" y="145065"/>
                  </a:lnTo>
                  <a:lnTo>
                    <a:pt x="18288" y="145065"/>
                  </a:lnTo>
                  <a:lnTo>
                    <a:pt x="18288" y="146589"/>
                  </a:lnTo>
                  <a:close/>
                </a:path>
                <a:path extrusionOk="0" h="146685" w="21589">
                  <a:moveTo>
                    <a:pt x="18288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1336" y="18288"/>
                  </a:lnTo>
                  <a:lnTo>
                    <a:pt x="18288" y="2133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9" name="Google Shape;749;p21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4688014" y="3207162"/>
              <a:ext cx="308134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Google Shape;750;p21"/>
            <p:cNvSpPr/>
            <p:nvPr/>
          </p:nvSpPr>
          <p:spPr>
            <a:xfrm>
              <a:off x="5017579" y="3167443"/>
              <a:ext cx="21590" cy="146685"/>
            </a:xfrm>
            <a:custGeom>
              <a:rect b="b" l="l" r="r" t="t"/>
              <a:pathLst>
                <a:path extrusionOk="0" h="146685" w="21589">
                  <a:moveTo>
                    <a:pt x="19812" y="145065"/>
                  </a:moveTo>
                  <a:lnTo>
                    <a:pt x="1524" y="145065"/>
                  </a:lnTo>
                  <a:lnTo>
                    <a:pt x="1524" y="42767"/>
                  </a:lnTo>
                  <a:lnTo>
                    <a:pt x="3048" y="42767"/>
                  </a:lnTo>
                  <a:lnTo>
                    <a:pt x="3048" y="41243"/>
                  </a:lnTo>
                  <a:lnTo>
                    <a:pt x="18288" y="41243"/>
                  </a:lnTo>
                  <a:lnTo>
                    <a:pt x="19812" y="42767"/>
                  </a:lnTo>
                  <a:lnTo>
                    <a:pt x="19812" y="145065"/>
                  </a:lnTo>
                  <a:close/>
                </a:path>
                <a:path extrusionOk="0" h="146685" w="21589">
                  <a:moveTo>
                    <a:pt x="18288" y="146589"/>
                  </a:moveTo>
                  <a:lnTo>
                    <a:pt x="3048" y="146589"/>
                  </a:lnTo>
                  <a:lnTo>
                    <a:pt x="3048" y="145065"/>
                  </a:lnTo>
                  <a:lnTo>
                    <a:pt x="18288" y="145065"/>
                  </a:lnTo>
                  <a:lnTo>
                    <a:pt x="18288" y="146589"/>
                  </a:lnTo>
                  <a:close/>
                </a:path>
                <a:path extrusionOk="0" h="146685" w="21589">
                  <a:moveTo>
                    <a:pt x="18288" y="21336"/>
                  </a:move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1336" y="18288"/>
                  </a:lnTo>
                  <a:lnTo>
                    <a:pt x="18288" y="2133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1" name="Google Shape;751;p21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064823" y="3207162"/>
              <a:ext cx="186119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752;p21"/>
            <p:cNvSpPr/>
            <p:nvPr/>
          </p:nvSpPr>
          <p:spPr>
            <a:xfrm>
              <a:off x="5258562" y="3338512"/>
              <a:ext cx="114935" cy="15240"/>
            </a:xfrm>
            <a:custGeom>
              <a:rect b="b" l="l" r="r" t="t"/>
              <a:pathLst>
                <a:path extrusionOk="0" h="15239" w="114935">
                  <a:moveTo>
                    <a:pt x="112871" y="15240"/>
                  </a:moveTo>
                  <a:lnTo>
                    <a:pt x="1524" y="15240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11347" y="0"/>
                  </a:lnTo>
                  <a:lnTo>
                    <a:pt x="112871" y="1524"/>
                  </a:lnTo>
                  <a:lnTo>
                    <a:pt x="112871" y="3048"/>
                  </a:lnTo>
                  <a:lnTo>
                    <a:pt x="114395" y="6096"/>
                  </a:lnTo>
                  <a:lnTo>
                    <a:pt x="114395" y="10668"/>
                  </a:lnTo>
                  <a:lnTo>
                    <a:pt x="112871" y="12192"/>
                  </a:lnTo>
                  <a:lnTo>
                    <a:pt x="112871" y="1524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3" name="Google Shape;753;p2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379053" y="3207162"/>
              <a:ext cx="193833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2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600318" y="3208686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2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716237" y="3181254"/>
              <a:ext cx="166306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2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146494" y="3439286"/>
              <a:ext cx="74676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2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250221" y="3436239"/>
              <a:ext cx="234837" cy="146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21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517207" y="3439286"/>
              <a:ext cx="155543" cy="143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21"/>
            <p:cNvSpPr/>
            <p:nvPr/>
          </p:nvSpPr>
          <p:spPr>
            <a:xfrm>
              <a:off x="755142" y="3434714"/>
              <a:ext cx="21590" cy="148590"/>
            </a:xfrm>
            <a:custGeom>
              <a:rect b="b" l="l" r="r" t="t"/>
              <a:pathLst>
                <a:path extrusionOk="0" h="148589" w="21590">
                  <a:moveTo>
                    <a:pt x="18288" y="42672"/>
                  </a:moveTo>
                  <a:lnTo>
                    <a:pt x="3048" y="42672"/>
                  </a:lnTo>
                  <a:lnTo>
                    <a:pt x="4572" y="41148"/>
                  </a:lnTo>
                  <a:lnTo>
                    <a:pt x="16764" y="41148"/>
                  </a:lnTo>
                  <a:lnTo>
                    <a:pt x="18288" y="42672"/>
                  </a:lnTo>
                  <a:close/>
                </a:path>
                <a:path extrusionOk="0" h="148589" w="21590">
                  <a:moveTo>
                    <a:pt x="18288" y="146494"/>
                  </a:moveTo>
                  <a:lnTo>
                    <a:pt x="1524" y="146494"/>
                  </a:lnTo>
                  <a:lnTo>
                    <a:pt x="1524" y="42672"/>
                  </a:lnTo>
                  <a:lnTo>
                    <a:pt x="19812" y="42672"/>
                  </a:lnTo>
                  <a:lnTo>
                    <a:pt x="19812" y="144970"/>
                  </a:lnTo>
                  <a:lnTo>
                    <a:pt x="18288" y="146494"/>
                  </a:lnTo>
                  <a:close/>
                </a:path>
                <a:path extrusionOk="0" h="148589" w="21590">
                  <a:moveTo>
                    <a:pt x="12192" y="148018"/>
                  </a:moveTo>
                  <a:lnTo>
                    <a:pt x="9144" y="148018"/>
                  </a:lnTo>
                  <a:lnTo>
                    <a:pt x="7620" y="146494"/>
                  </a:lnTo>
                  <a:lnTo>
                    <a:pt x="13716" y="146494"/>
                  </a:lnTo>
                  <a:lnTo>
                    <a:pt x="12192" y="148018"/>
                  </a:lnTo>
                  <a:close/>
                </a:path>
                <a:path extrusionOk="0" h="148589" w="21590">
                  <a:moveTo>
                    <a:pt x="15240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1336" y="4572"/>
                  </a:lnTo>
                  <a:lnTo>
                    <a:pt x="21336" y="18288"/>
                  </a:lnTo>
                  <a:lnTo>
                    <a:pt x="18288" y="21336"/>
                  </a:lnTo>
                  <a:lnTo>
                    <a:pt x="15240" y="2286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0" name="Google Shape;760;p2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08577" y="3474338"/>
              <a:ext cx="302037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21"/>
            <p:cNvSpPr/>
            <p:nvPr/>
          </p:nvSpPr>
          <p:spPr>
            <a:xfrm>
              <a:off x="1136522" y="3434714"/>
              <a:ext cx="22860" cy="148590"/>
            </a:xfrm>
            <a:custGeom>
              <a:rect b="b" l="l" r="r" t="t"/>
              <a:pathLst>
                <a:path extrusionOk="0" h="148589" w="22859">
                  <a:moveTo>
                    <a:pt x="18288" y="42672"/>
                  </a:moveTo>
                  <a:lnTo>
                    <a:pt x="4572" y="42672"/>
                  </a:lnTo>
                  <a:lnTo>
                    <a:pt x="4572" y="41148"/>
                  </a:lnTo>
                  <a:lnTo>
                    <a:pt x="18288" y="41148"/>
                  </a:lnTo>
                  <a:lnTo>
                    <a:pt x="18288" y="42672"/>
                  </a:lnTo>
                  <a:close/>
                </a:path>
                <a:path extrusionOk="0" h="148589" w="22859">
                  <a:moveTo>
                    <a:pt x="19812" y="146494"/>
                  </a:moveTo>
                  <a:lnTo>
                    <a:pt x="3048" y="146494"/>
                  </a:lnTo>
                  <a:lnTo>
                    <a:pt x="3048" y="42672"/>
                  </a:lnTo>
                  <a:lnTo>
                    <a:pt x="19812" y="42672"/>
                  </a:lnTo>
                  <a:lnTo>
                    <a:pt x="21336" y="44196"/>
                  </a:lnTo>
                  <a:lnTo>
                    <a:pt x="21336" y="144970"/>
                  </a:lnTo>
                  <a:lnTo>
                    <a:pt x="19812" y="144970"/>
                  </a:lnTo>
                  <a:lnTo>
                    <a:pt x="19812" y="146494"/>
                  </a:lnTo>
                  <a:close/>
                </a:path>
                <a:path extrusionOk="0" h="148589" w="22859">
                  <a:moveTo>
                    <a:pt x="13716" y="148018"/>
                  </a:moveTo>
                  <a:lnTo>
                    <a:pt x="10668" y="148018"/>
                  </a:lnTo>
                  <a:lnTo>
                    <a:pt x="9144" y="146494"/>
                  </a:lnTo>
                  <a:lnTo>
                    <a:pt x="15240" y="146494"/>
                  </a:lnTo>
                  <a:lnTo>
                    <a:pt x="13716" y="148018"/>
                  </a:lnTo>
                  <a:close/>
                </a:path>
                <a:path extrusionOk="0" h="148589" w="22859">
                  <a:moveTo>
                    <a:pt x="15240" y="22860"/>
                  </a:moveTo>
                  <a:lnTo>
                    <a:pt x="7620" y="22860"/>
                  </a:lnTo>
                  <a:lnTo>
                    <a:pt x="4572" y="21336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21336" y="4572"/>
                  </a:lnTo>
                  <a:lnTo>
                    <a:pt x="22860" y="7620"/>
                  </a:lnTo>
                  <a:lnTo>
                    <a:pt x="22860" y="18288"/>
                  </a:lnTo>
                  <a:lnTo>
                    <a:pt x="19812" y="19812"/>
                  </a:lnTo>
                  <a:lnTo>
                    <a:pt x="18288" y="21336"/>
                  </a:lnTo>
                  <a:lnTo>
                    <a:pt x="15240" y="2286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2" name="Google Shape;762;p2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183862" y="3474338"/>
              <a:ext cx="187642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2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37542" y="3704939"/>
              <a:ext cx="115727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2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86797" y="3704939"/>
              <a:ext cx="241077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21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555307" y="3706463"/>
              <a:ext cx="106775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21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695610" y="3706463"/>
              <a:ext cx="88487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2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863441" y="3706463"/>
              <a:ext cx="202882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21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1138046" y="3695795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9" name="Google Shape;769;p21"/>
            <p:cNvSpPr/>
            <p:nvPr/>
          </p:nvSpPr>
          <p:spPr>
            <a:xfrm>
              <a:off x="1257007" y="3695801"/>
              <a:ext cx="173990" cy="154305"/>
            </a:xfrm>
            <a:custGeom>
              <a:rect b="b" l="l" r="r" t="t"/>
              <a:pathLst>
                <a:path extrusionOk="0" h="154304" w="173990">
                  <a:moveTo>
                    <a:pt x="19900" y="50393"/>
                  </a:moveTo>
                  <a:lnTo>
                    <a:pt x="18376" y="48869"/>
                  </a:lnTo>
                  <a:lnTo>
                    <a:pt x="3048" y="48869"/>
                  </a:lnTo>
                  <a:lnTo>
                    <a:pt x="3048" y="50393"/>
                  </a:lnTo>
                  <a:lnTo>
                    <a:pt x="1524" y="50393"/>
                  </a:lnTo>
                  <a:lnTo>
                    <a:pt x="1524" y="152692"/>
                  </a:lnTo>
                  <a:lnTo>
                    <a:pt x="3048" y="152692"/>
                  </a:lnTo>
                  <a:lnTo>
                    <a:pt x="4572" y="154216"/>
                  </a:lnTo>
                  <a:lnTo>
                    <a:pt x="16852" y="154216"/>
                  </a:lnTo>
                  <a:lnTo>
                    <a:pt x="18376" y="152692"/>
                  </a:lnTo>
                  <a:lnTo>
                    <a:pt x="19900" y="152692"/>
                  </a:lnTo>
                  <a:lnTo>
                    <a:pt x="19900" y="50393"/>
                  </a:lnTo>
                  <a:close/>
                </a:path>
                <a:path extrusionOk="0" h="154304" w="173990">
                  <a:moveTo>
                    <a:pt x="21424" y="10668"/>
                  </a:moveTo>
                  <a:lnTo>
                    <a:pt x="18376" y="7620"/>
                  </a:lnTo>
                  <a:lnTo>
                    <a:pt x="3048" y="7620"/>
                  </a:lnTo>
                  <a:lnTo>
                    <a:pt x="0" y="10668"/>
                  </a:lnTo>
                  <a:lnTo>
                    <a:pt x="0" y="25908"/>
                  </a:lnTo>
                  <a:lnTo>
                    <a:pt x="3048" y="28956"/>
                  </a:lnTo>
                  <a:lnTo>
                    <a:pt x="18376" y="28956"/>
                  </a:lnTo>
                  <a:lnTo>
                    <a:pt x="21424" y="25908"/>
                  </a:lnTo>
                  <a:lnTo>
                    <a:pt x="21424" y="10668"/>
                  </a:lnTo>
                  <a:close/>
                </a:path>
                <a:path extrusionOk="0" h="154304" w="173990">
                  <a:moveTo>
                    <a:pt x="67157" y="1524"/>
                  </a:moveTo>
                  <a:lnTo>
                    <a:pt x="65633" y="1524"/>
                  </a:lnTo>
                  <a:lnTo>
                    <a:pt x="64109" y="0"/>
                  </a:lnTo>
                  <a:lnTo>
                    <a:pt x="51917" y="0"/>
                  </a:lnTo>
                  <a:lnTo>
                    <a:pt x="50393" y="1524"/>
                  </a:lnTo>
                  <a:lnTo>
                    <a:pt x="48869" y="1524"/>
                  </a:lnTo>
                  <a:lnTo>
                    <a:pt x="48869" y="152692"/>
                  </a:lnTo>
                  <a:lnTo>
                    <a:pt x="50393" y="152692"/>
                  </a:lnTo>
                  <a:lnTo>
                    <a:pt x="51917" y="154216"/>
                  </a:lnTo>
                  <a:lnTo>
                    <a:pt x="64109" y="154216"/>
                  </a:lnTo>
                  <a:lnTo>
                    <a:pt x="65633" y="152692"/>
                  </a:lnTo>
                  <a:lnTo>
                    <a:pt x="67157" y="152692"/>
                  </a:lnTo>
                  <a:lnTo>
                    <a:pt x="67157" y="1524"/>
                  </a:lnTo>
                  <a:close/>
                </a:path>
                <a:path extrusionOk="0" h="154304" w="173990">
                  <a:moveTo>
                    <a:pt x="119062" y="1524"/>
                  </a:moveTo>
                  <a:lnTo>
                    <a:pt x="117538" y="1524"/>
                  </a:lnTo>
                  <a:lnTo>
                    <a:pt x="116014" y="0"/>
                  </a:lnTo>
                  <a:lnTo>
                    <a:pt x="103822" y="0"/>
                  </a:lnTo>
                  <a:lnTo>
                    <a:pt x="102298" y="1524"/>
                  </a:lnTo>
                  <a:lnTo>
                    <a:pt x="100774" y="1524"/>
                  </a:lnTo>
                  <a:lnTo>
                    <a:pt x="100774" y="152692"/>
                  </a:lnTo>
                  <a:lnTo>
                    <a:pt x="102298" y="152692"/>
                  </a:lnTo>
                  <a:lnTo>
                    <a:pt x="103822" y="154216"/>
                  </a:lnTo>
                  <a:lnTo>
                    <a:pt x="116014" y="154216"/>
                  </a:lnTo>
                  <a:lnTo>
                    <a:pt x="117538" y="152692"/>
                  </a:lnTo>
                  <a:lnTo>
                    <a:pt x="119062" y="152692"/>
                  </a:lnTo>
                  <a:lnTo>
                    <a:pt x="119062" y="1524"/>
                  </a:lnTo>
                  <a:close/>
                </a:path>
                <a:path extrusionOk="0" h="154304" w="173990">
                  <a:moveTo>
                    <a:pt x="172402" y="50393"/>
                  </a:moveTo>
                  <a:lnTo>
                    <a:pt x="170878" y="50393"/>
                  </a:lnTo>
                  <a:lnTo>
                    <a:pt x="170878" y="48869"/>
                  </a:lnTo>
                  <a:lnTo>
                    <a:pt x="154114" y="48869"/>
                  </a:lnTo>
                  <a:lnTo>
                    <a:pt x="154114" y="152692"/>
                  </a:lnTo>
                  <a:lnTo>
                    <a:pt x="155638" y="152692"/>
                  </a:lnTo>
                  <a:lnTo>
                    <a:pt x="155638" y="154216"/>
                  </a:lnTo>
                  <a:lnTo>
                    <a:pt x="169354" y="154216"/>
                  </a:lnTo>
                  <a:lnTo>
                    <a:pt x="169354" y="152692"/>
                  </a:lnTo>
                  <a:lnTo>
                    <a:pt x="172402" y="152692"/>
                  </a:lnTo>
                  <a:lnTo>
                    <a:pt x="172402" y="50393"/>
                  </a:lnTo>
                  <a:close/>
                </a:path>
                <a:path extrusionOk="0" h="154304" w="173990">
                  <a:moveTo>
                    <a:pt x="173926" y="13716"/>
                  </a:moveTo>
                  <a:lnTo>
                    <a:pt x="172402" y="10668"/>
                  </a:lnTo>
                  <a:lnTo>
                    <a:pt x="169354" y="7620"/>
                  </a:lnTo>
                  <a:lnTo>
                    <a:pt x="155638" y="7620"/>
                  </a:lnTo>
                  <a:lnTo>
                    <a:pt x="152590" y="10668"/>
                  </a:lnTo>
                  <a:lnTo>
                    <a:pt x="151066" y="13716"/>
                  </a:lnTo>
                  <a:lnTo>
                    <a:pt x="151066" y="22860"/>
                  </a:lnTo>
                  <a:lnTo>
                    <a:pt x="152590" y="25908"/>
                  </a:lnTo>
                  <a:lnTo>
                    <a:pt x="155638" y="28956"/>
                  </a:lnTo>
                  <a:lnTo>
                    <a:pt x="169354" y="28956"/>
                  </a:lnTo>
                  <a:lnTo>
                    <a:pt x="172402" y="25908"/>
                  </a:lnTo>
                  <a:lnTo>
                    <a:pt x="173926" y="22860"/>
                  </a:lnTo>
                  <a:lnTo>
                    <a:pt x="173926" y="13716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0" name="Google Shape;770;p21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1463040" y="3743134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1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568291" y="3743134"/>
              <a:ext cx="411861" cy="146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21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007584" y="3744658"/>
              <a:ext cx="86963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21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2125122" y="3743134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21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231897" y="3717131"/>
              <a:ext cx="64103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21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2318861" y="3743134"/>
              <a:ext cx="160210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21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137255" y="3978211"/>
              <a:ext cx="128206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21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292893" y="3979735"/>
              <a:ext cx="9458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21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17956" y="3979735"/>
              <a:ext cx="109918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21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555307" y="3979735"/>
              <a:ext cx="7934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21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665130" y="3979735"/>
              <a:ext cx="9458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21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837533" y="3979735"/>
              <a:ext cx="198310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p21"/>
            <p:cNvSpPr/>
            <p:nvPr/>
          </p:nvSpPr>
          <p:spPr>
            <a:xfrm>
              <a:off x="1157859" y="3976687"/>
              <a:ext cx="21590" cy="146685"/>
            </a:xfrm>
            <a:custGeom>
              <a:rect b="b" l="l" r="r" t="t"/>
              <a:pathLst>
                <a:path extrusionOk="0" h="146685" w="21590">
                  <a:moveTo>
                    <a:pt x="15335" y="41243"/>
                  </a:moveTo>
                  <a:lnTo>
                    <a:pt x="6096" y="41243"/>
                  </a:lnTo>
                  <a:lnTo>
                    <a:pt x="7620" y="39719"/>
                  </a:lnTo>
                  <a:lnTo>
                    <a:pt x="13811" y="39719"/>
                  </a:lnTo>
                  <a:lnTo>
                    <a:pt x="15335" y="41243"/>
                  </a:lnTo>
                  <a:close/>
                </a:path>
                <a:path extrusionOk="0" h="146685" w="21590">
                  <a:moveTo>
                    <a:pt x="19907" y="145065"/>
                  </a:moveTo>
                  <a:lnTo>
                    <a:pt x="1524" y="145065"/>
                  </a:lnTo>
                  <a:lnTo>
                    <a:pt x="1524" y="42767"/>
                  </a:lnTo>
                  <a:lnTo>
                    <a:pt x="3048" y="41243"/>
                  </a:lnTo>
                  <a:lnTo>
                    <a:pt x="19907" y="41243"/>
                  </a:lnTo>
                  <a:lnTo>
                    <a:pt x="19907" y="145065"/>
                  </a:lnTo>
                  <a:close/>
                </a:path>
                <a:path extrusionOk="0" h="146685" w="21590">
                  <a:moveTo>
                    <a:pt x="16859" y="146589"/>
                  </a:moveTo>
                  <a:lnTo>
                    <a:pt x="4572" y="146589"/>
                  </a:lnTo>
                  <a:lnTo>
                    <a:pt x="3048" y="145065"/>
                  </a:lnTo>
                  <a:lnTo>
                    <a:pt x="18383" y="145065"/>
                  </a:lnTo>
                  <a:lnTo>
                    <a:pt x="16859" y="146589"/>
                  </a:lnTo>
                  <a:close/>
                </a:path>
                <a:path extrusionOk="0" h="146685" w="21590">
                  <a:moveTo>
                    <a:pt x="15335" y="21431"/>
                  </a:moveTo>
                  <a:lnTo>
                    <a:pt x="6096" y="21431"/>
                  </a:lnTo>
                  <a:lnTo>
                    <a:pt x="3048" y="19907"/>
                  </a:lnTo>
                  <a:lnTo>
                    <a:pt x="1524" y="18288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383" y="0"/>
                  </a:lnTo>
                  <a:lnTo>
                    <a:pt x="21431" y="3048"/>
                  </a:lnTo>
                  <a:lnTo>
                    <a:pt x="21431" y="16764"/>
                  </a:lnTo>
                  <a:lnTo>
                    <a:pt x="19907" y="18288"/>
                  </a:lnTo>
                  <a:lnTo>
                    <a:pt x="18383" y="19907"/>
                  </a:lnTo>
                  <a:lnTo>
                    <a:pt x="15335" y="214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3" name="Google Shape;783;p21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211294" y="4014882"/>
              <a:ext cx="308133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Google Shape;784;p21"/>
            <p:cNvSpPr/>
            <p:nvPr/>
          </p:nvSpPr>
          <p:spPr>
            <a:xfrm>
              <a:off x="1540764" y="3976687"/>
              <a:ext cx="23495" cy="146685"/>
            </a:xfrm>
            <a:custGeom>
              <a:rect b="b" l="l" r="r" t="t"/>
              <a:pathLst>
                <a:path extrusionOk="0" h="146685" w="23494">
                  <a:moveTo>
                    <a:pt x="15335" y="41243"/>
                  </a:moveTo>
                  <a:lnTo>
                    <a:pt x="6191" y="41243"/>
                  </a:lnTo>
                  <a:lnTo>
                    <a:pt x="7715" y="39719"/>
                  </a:lnTo>
                  <a:lnTo>
                    <a:pt x="13811" y="39719"/>
                  </a:lnTo>
                  <a:lnTo>
                    <a:pt x="15335" y="41243"/>
                  </a:lnTo>
                  <a:close/>
                </a:path>
                <a:path extrusionOk="0" h="146685" w="23494">
                  <a:moveTo>
                    <a:pt x="19907" y="145065"/>
                  </a:moveTo>
                  <a:lnTo>
                    <a:pt x="1524" y="145065"/>
                  </a:lnTo>
                  <a:lnTo>
                    <a:pt x="1524" y="42767"/>
                  </a:lnTo>
                  <a:lnTo>
                    <a:pt x="3048" y="41243"/>
                  </a:lnTo>
                  <a:lnTo>
                    <a:pt x="19907" y="41243"/>
                  </a:lnTo>
                  <a:lnTo>
                    <a:pt x="19907" y="145065"/>
                  </a:lnTo>
                  <a:close/>
                </a:path>
                <a:path extrusionOk="0" h="146685" w="23494">
                  <a:moveTo>
                    <a:pt x="16859" y="146589"/>
                  </a:moveTo>
                  <a:lnTo>
                    <a:pt x="4667" y="146589"/>
                  </a:lnTo>
                  <a:lnTo>
                    <a:pt x="3048" y="145065"/>
                  </a:lnTo>
                  <a:lnTo>
                    <a:pt x="18383" y="145065"/>
                  </a:lnTo>
                  <a:lnTo>
                    <a:pt x="16859" y="146589"/>
                  </a:lnTo>
                  <a:close/>
                </a:path>
                <a:path extrusionOk="0" h="146685" w="23494">
                  <a:moveTo>
                    <a:pt x="15335" y="21431"/>
                  </a:moveTo>
                  <a:lnTo>
                    <a:pt x="6191" y="21431"/>
                  </a:lnTo>
                  <a:lnTo>
                    <a:pt x="3048" y="19907"/>
                  </a:lnTo>
                  <a:lnTo>
                    <a:pt x="1524" y="18288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383" y="0"/>
                  </a:lnTo>
                  <a:lnTo>
                    <a:pt x="21431" y="3048"/>
                  </a:lnTo>
                  <a:lnTo>
                    <a:pt x="22955" y="6096"/>
                  </a:lnTo>
                  <a:lnTo>
                    <a:pt x="22955" y="13716"/>
                  </a:lnTo>
                  <a:lnTo>
                    <a:pt x="21431" y="16764"/>
                  </a:lnTo>
                  <a:lnTo>
                    <a:pt x="19907" y="18288"/>
                  </a:lnTo>
                  <a:lnTo>
                    <a:pt x="18383" y="19907"/>
                  </a:lnTo>
                  <a:lnTo>
                    <a:pt x="15335" y="214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5" name="Google Shape;785;p21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1588103" y="4014882"/>
              <a:ext cx="186118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6" name="Google Shape;786;p21"/>
            <p:cNvSpPr/>
            <p:nvPr/>
          </p:nvSpPr>
          <p:spPr>
            <a:xfrm>
              <a:off x="1781841" y="4147661"/>
              <a:ext cx="114935" cy="15875"/>
            </a:xfrm>
            <a:custGeom>
              <a:rect b="b" l="l" r="r" t="t"/>
              <a:pathLst>
                <a:path extrusionOk="0" h="15875" w="114935">
                  <a:moveTo>
                    <a:pt x="111347" y="15335"/>
                  </a:moveTo>
                  <a:lnTo>
                    <a:pt x="3048" y="15335"/>
                  </a:lnTo>
                  <a:lnTo>
                    <a:pt x="0" y="1228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347" y="0"/>
                  </a:lnTo>
                  <a:lnTo>
                    <a:pt x="112871" y="1524"/>
                  </a:lnTo>
                  <a:lnTo>
                    <a:pt x="112871" y="3048"/>
                  </a:lnTo>
                  <a:lnTo>
                    <a:pt x="114395" y="4667"/>
                  </a:lnTo>
                  <a:lnTo>
                    <a:pt x="114395" y="10763"/>
                  </a:lnTo>
                  <a:lnTo>
                    <a:pt x="112871" y="12287"/>
                  </a:lnTo>
                  <a:lnTo>
                    <a:pt x="112871" y="13811"/>
                  </a:lnTo>
                  <a:lnTo>
                    <a:pt x="111347" y="1533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7" name="Google Shape;787;p21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1902333" y="4014882"/>
              <a:ext cx="193738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21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123598" y="4016406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21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239517" y="3990403"/>
              <a:ext cx="167830" cy="134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0" name="Google Shape;790;p21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2485167" y="3979735"/>
              <a:ext cx="10982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21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2620898" y="3979735"/>
              <a:ext cx="7934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21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2720054" y="3978211"/>
              <a:ext cx="205930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p21"/>
            <p:cNvSpPr/>
            <p:nvPr/>
          </p:nvSpPr>
          <p:spPr>
            <a:xfrm>
              <a:off x="2993136" y="4020978"/>
              <a:ext cx="35560" cy="133350"/>
            </a:xfrm>
            <a:custGeom>
              <a:rect b="b" l="l" r="r" t="t"/>
              <a:pathLst>
                <a:path extrusionOk="0" h="133350" w="35560">
                  <a:moveTo>
                    <a:pt x="28956" y="1524"/>
                  </a:moveTo>
                  <a:lnTo>
                    <a:pt x="18288" y="1524"/>
                  </a:lnTo>
                  <a:lnTo>
                    <a:pt x="19812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extrusionOk="0" h="133350" w="35560">
                  <a:moveTo>
                    <a:pt x="32004" y="24384"/>
                  </a:moveTo>
                  <a:lnTo>
                    <a:pt x="15240" y="24384"/>
                  </a:lnTo>
                  <a:lnTo>
                    <a:pt x="15240" y="22860"/>
                  </a:lnTo>
                  <a:lnTo>
                    <a:pt x="13716" y="22860"/>
                  </a:lnTo>
                  <a:lnTo>
                    <a:pt x="13716" y="21336"/>
                  </a:lnTo>
                  <a:lnTo>
                    <a:pt x="12192" y="19812"/>
                  </a:lnTo>
                  <a:lnTo>
                    <a:pt x="12192" y="7620"/>
                  </a:lnTo>
                  <a:lnTo>
                    <a:pt x="13716" y="6096"/>
                  </a:lnTo>
                  <a:lnTo>
                    <a:pt x="13716" y="4572"/>
                  </a:lnTo>
                  <a:lnTo>
                    <a:pt x="15240" y="3048"/>
                  </a:lnTo>
                  <a:lnTo>
                    <a:pt x="1524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21336"/>
                  </a:lnTo>
                  <a:lnTo>
                    <a:pt x="32004" y="24384"/>
                  </a:lnTo>
                  <a:close/>
                </a:path>
                <a:path extrusionOk="0" h="133350" w="35560">
                  <a:moveTo>
                    <a:pt x="28956" y="25908"/>
                  </a:moveTo>
                  <a:lnTo>
                    <a:pt x="18288" y="25908"/>
                  </a:lnTo>
                  <a:lnTo>
                    <a:pt x="16764" y="24384"/>
                  </a:lnTo>
                  <a:lnTo>
                    <a:pt x="30480" y="24384"/>
                  </a:lnTo>
                  <a:lnTo>
                    <a:pt x="28956" y="25908"/>
                  </a:lnTo>
                  <a:close/>
                </a:path>
                <a:path extrusionOk="0" h="133350" w="35560">
                  <a:moveTo>
                    <a:pt x="30480" y="77819"/>
                  </a:moveTo>
                  <a:lnTo>
                    <a:pt x="19812" y="77819"/>
                  </a:lnTo>
                  <a:lnTo>
                    <a:pt x="21336" y="76295"/>
                  </a:lnTo>
                  <a:lnTo>
                    <a:pt x="28956" y="76295"/>
                  </a:lnTo>
                  <a:lnTo>
                    <a:pt x="30480" y="77819"/>
                  </a:lnTo>
                  <a:close/>
                </a:path>
                <a:path extrusionOk="0" h="133350" w="35560">
                  <a:moveTo>
                    <a:pt x="33528" y="79438"/>
                  </a:moveTo>
                  <a:lnTo>
                    <a:pt x="16764" y="79438"/>
                  </a:lnTo>
                  <a:lnTo>
                    <a:pt x="16764" y="77819"/>
                  </a:lnTo>
                  <a:lnTo>
                    <a:pt x="33528" y="77819"/>
                  </a:lnTo>
                  <a:lnTo>
                    <a:pt x="33528" y="79438"/>
                  </a:lnTo>
                  <a:close/>
                </a:path>
                <a:path extrusionOk="0" h="133350" w="35560">
                  <a:moveTo>
                    <a:pt x="12192" y="132873"/>
                  </a:moveTo>
                  <a:lnTo>
                    <a:pt x="0" y="132873"/>
                  </a:lnTo>
                  <a:lnTo>
                    <a:pt x="0" y="129730"/>
                  </a:lnTo>
                  <a:lnTo>
                    <a:pt x="15240" y="99250"/>
                  </a:lnTo>
                  <a:lnTo>
                    <a:pt x="15240" y="79438"/>
                  </a:lnTo>
                  <a:lnTo>
                    <a:pt x="35052" y="79438"/>
                  </a:lnTo>
                  <a:lnTo>
                    <a:pt x="35052" y="96202"/>
                  </a:lnTo>
                  <a:lnTo>
                    <a:pt x="33528" y="97726"/>
                  </a:lnTo>
                  <a:lnTo>
                    <a:pt x="33528" y="100774"/>
                  </a:lnTo>
                  <a:lnTo>
                    <a:pt x="32004" y="102298"/>
                  </a:lnTo>
                  <a:lnTo>
                    <a:pt x="32004" y="103822"/>
                  </a:lnTo>
                  <a:lnTo>
                    <a:pt x="30480" y="105346"/>
                  </a:lnTo>
                  <a:lnTo>
                    <a:pt x="28956" y="108394"/>
                  </a:lnTo>
                  <a:lnTo>
                    <a:pt x="13716" y="129730"/>
                  </a:lnTo>
                  <a:lnTo>
                    <a:pt x="13716" y="131349"/>
                  </a:lnTo>
                  <a:lnTo>
                    <a:pt x="12192" y="131349"/>
                  </a:lnTo>
                  <a:lnTo>
                    <a:pt x="12192" y="13287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4" name="Google Shape;794;p21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6213348" y="1848611"/>
              <a:ext cx="2551175" cy="3907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21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2"/>
          <p:cNvGrpSpPr/>
          <p:nvPr/>
        </p:nvGrpSpPr>
        <p:grpSpPr>
          <a:xfrm>
            <a:off x="-910" y="1056131"/>
            <a:ext cx="10059659" cy="5671185"/>
            <a:chOff x="-910" y="1056131"/>
            <a:chExt cx="10059659" cy="5671185"/>
          </a:xfrm>
        </p:grpSpPr>
        <p:pic>
          <p:nvPicPr>
            <p:cNvPr id="801" name="Google Shape;801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631" y="1056131"/>
              <a:ext cx="9954768" cy="5670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2" name="Google Shape;802;p22"/>
            <p:cNvSpPr/>
            <p:nvPr/>
          </p:nvSpPr>
          <p:spPr>
            <a:xfrm>
              <a:off x="9421844" y="4771644"/>
              <a:ext cx="636905" cy="1684655"/>
            </a:xfrm>
            <a:custGeom>
              <a:rect b="b" l="l" r="r" t="t"/>
              <a:pathLst>
                <a:path extrusionOk="0" h="1684654" w="636904">
                  <a:moveTo>
                    <a:pt x="492728" y="1684591"/>
                  </a:moveTo>
                  <a:lnTo>
                    <a:pt x="491204" y="1684591"/>
                  </a:lnTo>
                  <a:lnTo>
                    <a:pt x="488156" y="1681543"/>
                  </a:lnTo>
                  <a:lnTo>
                    <a:pt x="1523" y="1176147"/>
                  </a:lnTo>
                  <a:lnTo>
                    <a:pt x="0" y="1174623"/>
                  </a:lnTo>
                  <a:lnTo>
                    <a:pt x="53" y="1168527"/>
                  </a:lnTo>
                  <a:lnTo>
                    <a:pt x="16656" y="696753"/>
                  </a:lnTo>
                  <a:lnTo>
                    <a:pt x="16763" y="690657"/>
                  </a:lnTo>
                  <a:lnTo>
                    <a:pt x="18287" y="689133"/>
                  </a:lnTo>
                  <a:lnTo>
                    <a:pt x="239458" y="386810"/>
                  </a:lnTo>
                  <a:lnTo>
                    <a:pt x="192214" y="6667"/>
                  </a:lnTo>
                  <a:lnTo>
                    <a:pt x="192214" y="2095"/>
                  </a:lnTo>
                  <a:lnTo>
                    <a:pt x="193738" y="2095"/>
                  </a:lnTo>
                  <a:lnTo>
                    <a:pt x="193738" y="571"/>
                  </a:lnTo>
                  <a:lnTo>
                    <a:pt x="194309" y="0"/>
                  </a:lnTo>
                  <a:lnTo>
                    <a:pt x="203963" y="0"/>
                  </a:lnTo>
                  <a:lnTo>
                    <a:pt x="268046" y="23431"/>
                  </a:lnTo>
                  <a:lnTo>
                    <a:pt x="227266" y="23431"/>
                  </a:lnTo>
                  <a:lnTo>
                    <a:pt x="230258" y="26479"/>
                  </a:lnTo>
                  <a:lnTo>
                    <a:pt x="208978" y="26479"/>
                  </a:lnTo>
                  <a:lnTo>
                    <a:pt x="253174" y="382238"/>
                  </a:lnTo>
                  <a:lnTo>
                    <a:pt x="334316" y="397478"/>
                  </a:lnTo>
                  <a:lnTo>
                    <a:pt x="250126" y="397478"/>
                  </a:lnTo>
                  <a:lnTo>
                    <a:pt x="44195" y="678465"/>
                  </a:lnTo>
                  <a:lnTo>
                    <a:pt x="87718" y="678465"/>
                  </a:lnTo>
                  <a:lnTo>
                    <a:pt x="38100" y="696753"/>
                  </a:lnTo>
                  <a:lnTo>
                    <a:pt x="53002" y="708945"/>
                  </a:lnTo>
                  <a:lnTo>
                    <a:pt x="30479" y="708945"/>
                  </a:lnTo>
                  <a:lnTo>
                    <a:pt x="15239" y="1159383"/>
                  </a:lnTo>
                  <a:lnTo>
                    <a:pt x="49631" y="1159383"/>
                  </a:lnTo>
                  <a:lnTo>
                    <a:pt x="39623" y="1163955"/>
                  </a:lnTo>
                  <a:lnTo>
                    <a:pt x="636555" y="1170954"/>
                  </a:lnTo>
                  <a:lnTo>
                    <a:pt x="636555" y="1177671"/>
                  </a:lnTo>
                  <a:lnTo>
                    <a:pt x="24383" y="1177671"/>
                  </a:lnTo>
                  <a:lnTo>
                    <a:pt x="491204" y="1664779"/>
                  </a:lnTo>
                  <a:lnTo>
                    <a:pt x="506992" y="1664779"/>
                  </a:lnTo>
                  <a:lnTo>
                    <a:pt x="504920" y="1669351"/>
                  </a:lnTo>
                  <a:lnTo>
                    <a:pt x="636555" y="1669351"/>
                  </a:lnTo>
                  <a:lnTo>
                    <a:pt x="636555" y="1678284"/>
                  </a:lnTo>
                  <a:lnTo>
                    <a:pt x="492728" y="1684591"/>
                  </a:lnTo>
                  <a:close/>
                </a:path>
                <a:path extrusionOk="0" h="1684654" w="636904">
                  <a:moveTo>
                    <a:pt x="636555" y="173406"/>
                  </a:moveTo>
                  <a:lnTo>
                    <a:pt x="227266" y="23431"/>
                  </a:lnTo>
                  <a:lnTo>
                    <a:pt x="268046" y="23431"/>
                  </a:lnTo>
                  <a:lnTo>
                    <a:pt x="636555" y="158173"/>
                  </a:lnTo>
                  <a:lnTo>
                    <a:pt x="636555" y="173406"/>
                  </a:lnTo>
                  <a:close/>
                </a:path>
                <a:path extrusionOk="0" h="1684654" w="636904">
                  <a:moveTo>
                    <a:pt x="636555" y="452437"/>
                  </a:moveTo>
                  <a:lnTo>
                    <a:pt x="626935" y="452437"/>
                  </a:lnTo>
                  <a:lnTo>
                    <a:pt x="208978" y="26479"/>
                  </a:lnTo>
                  <a:lnTo>
                    <a:pt x="230258" y="26479"/>
                  </a:lnTo>
                  <a:lnTo>
                    <a:pt x="636555" y="440349"/>
                  </a:lnTo>
                  <a:lnTo>
                    <a:pt x="636555" y="452437"/>
                  </a:lnTo>
                  <a:close/>
                </a:path>
                <a:path extrusionOk="0" h="1684654" w="636904">
                  <a:moveTo>
                    <a:pt x="87718" y="678465"/>
                  </a:moveTo>
                  <a:lnTo>
                    <a:pt x="44195" y="678465"/>
                  </a:lnTo>
                  <a:lnTo>
                    <a:pt x="620839" y="466248"/>
                  </a:lnTo>
                  <a:lnTo>
                    <a:pt x="250126" y="397478"/>
                  </a:lnTo>
                  <a:lnTo>
                    <a:pt x="334316" y="397478"/>
                  </a:lnTo>
                  <a:lnTo>
                    <a:pt x="626935" y="452437"/>
                  </a:lnTo>
                  <a:lnTo>
                    <a:pt x="636555" y="452437"/>
                  </a:lnTo>
                  <a:lnTo>
                    <a:pt x="636555" y="476916"/>
                  </a:lnTo>
                  <a:lnTo>
                    <a:pt x="634555" y="476916"/>
                  </a:lnTo>
                  <a:lnTo>
                    <a:pt x="87718" y="678465"/>
                  </a:lnTo>
                  <a:close/>
                </a:path>
                <a:path extrusionOk="0" h="1684654" w="636904">
                  <a:moveTo>
                    <a:pt x="424241" y="983837"/>
                  </a:moveTo>
                  <a:lnTo>
                    <a:pt x="389000" y="983837"/>
                  </a:lnTo>
                  <a:lnTo>
                    <a:pt x="634555" y="476916"/>
                  </a:lnTo>
                  <a:lnTo>
                    <a:pt x="636555" y="476916"/>
                  </a:lnTo>
                  <a:lnTo>
                    <a:pt x="636555" y="507409"/>
                  </a:lnTo>
                  <a:lnTo>
                    <a:pt x="408813" y="976122"/>
                  </a:lnTo>
                  <a:lnTo>
                    <a:pt x="436053" y="976122"/>
                  </a:lnTo>
                  <a:lnTo>
                    <a:pt x="424241" y="983837"/>
                  </a:lnTo>
                  <a:close/>
                </a:path>
                <a:path extrusionOk="0" h="1684654" w="636904">
                  <a:moveTo>
                    <a:pt x="49631" y="1159383"/>
                  </a:moveTo>
                  <a:lnTo>
                    <a:pt x="15239" y="1159383"/>
                  </a:lnTo>
                  <a:lnTo>
                    <a:pt x="376808" y="994505"/>
                  </a:lnTo>
                  <a:lnTo>
                    <a:pt x="30479" y="708945"/>
                  </a:lnTo>
                  <a:lnTo>
                    <a:pt x="53002" y="708945"/>
                  </a:lnTo>
                  <a:lnTo>
                    <a:pt x="389000" y="983837"/>
                  </a:lnTo>
                  <a:lnTo>
                    <a:pt x="424241" y="983837"/>
                  </a:lnTo>
                  <a:lnTo>
                    <a:pt x="414908" y="989933"/>
                  </a:lnTo>
                  <a:lnTo>
                    <a:pt x="636555" y="997243"/>
                  </a:lnTo>
                  <a:lnTo>
                    <a:pt x="636555" y="1003649"/>
                  </a:lnTo>
                  <a:lnTo>
                    <a:pt x="390524" y="1003649"/>
                  </a:lnTo>
                  <a:lnTo>
                    <a:pt x="49631" y="1159383"/>
                  </a:lnTo>
                  <a:close/>
                </a:path>
                <a:path extrusionOk="0" h="1684654" w="636904">
                  <a:moveTo>
                    <a:pt x="436053" y="976122"/>
                  </a:moveTo>
                  <a:lnTo>
                    <a:pt x="408813" y="976122"/>
                  </a:lnTo>
                  <a:lnTo>
                    <a:pt x="636555" y="828006"/>
                  </a:lnTo>
                  <a:lnTo>
                    <a:pt x="636555" y="845159"/>
                  </a:lnTo>
                  <a:lnTo>
                    <a:pt x="436053" y="976122"/>
                  </a:lnTo>
                  <a:close/>
                </a:path>
                <a:path extrusionOk="0" h="1684654" w="636904">
                  <a:moveTo>
                    <a:pt x="636555" y="1141830"/>
                  </a:moveTo>
                  <a:lnTo>
                    <a:pt x="390524" y="1003649"/>
                  </a:lnTo>
                  <a:lnTo>
                    <a:pt x="636555" y="1003649"/>
                  </a:lnTo>
                  <a:lnTo>
                    <a:pt x="636555" y="1005173"/>
                  </a:lnTo>
                  <a:lnTo>
                    <a:pt x="421004" y="1005173"/>
                  </a:lnTo>
                  <a:lnTo>
                    <a:pt x="636555" y="1126019"/>
                  </a:lnTo>
                  <a:lnTo>
                    <a:pt x="636555" y="1141830"/>
                  </a:lnTo>
                  <a:close/>
                </a:path>
                <a:path extrusionOk="0" h="1684654" w="636904">
                  <a:moveTo>
                    <a:pt x="636555" y="1012488"/>
                  </a:moveTo>
                  <a:lnTo>
                    <a:pt x="421004" y="1005173"/>
                  </a:lnTo>
                  <a:lnTo>
                    <a:pt x="636555" y="1005173"/>
                  </a:lnTo>
                  <a:lnTo>
                    <a:pt x="636555" y="1012488"/>
                  </a:lnTo>
                  <a:close/>
                </a:path>
                <a:path extrusionOk="0" h="1684654" w="636904">
                  <a:moveTo>
                    <a:pt x="636555" y="1185965"/>
                  </a:moveTo>
                  <a:lnTo>
                    <a:pt x="24383" y="1177671"/>
                  </a:lnTo>
                  <a:lnTo>
                    <a:pt x="636555" y="1177671"/>
                  </a:lnTo>
                  <a:lnTo>
                    <a:pt x="636555" y="1185965"/>
                  </a:lnTo>
                  <a:close/>
                </a:path>
                <a:path extrusionOk="0" h="1684654" w="636904">
                  <a:moveTo>
                    <a:pt x="506992" y="1664779"/>
                  </a:moveTo>
                  <a:lnTo>
                    <a:pt x="491204" y="1664779"/>
                  </a:lnTo>
                  <a:lnTo>
                    <a:pt x="636555" y="1341826"/>
                  </a:lnTo>
                  <a:lnTo>
                    <a:pt x="636555" y="1378931"/>
                  </a:lnTo>
                  <a:lnTo>
                    <a:pt x="506992" y="1664779"/>
                  </a:lnTo>
                  <a:close/>
                </a:path>
                <a:path extrusionOk="0" h="1684654" w="636904">
                  <a:moveTo>
                    <a:pt x="636555" y="1669351"/>
                  </a:moveTo>
                  <a:lnTo>
                    <a:pt x="504920" y="1669351"/>
                  </a:lnTo>
                  <a:lnTo>
                    <a:pt x="636555" y="1663572"/>
                  </a:lnTo>
                  <a:lnTo>
                    <a:pt x="636555" y="166935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8382082" y="5931026"/>
              <a:ext cx="1676400" cy="796290"/>
            </a:xfrm>
            <a:custGeom>
              <a:rect b="b" l="l" r="r" t="t"/>
              <a:pathLst>
                <a:path extrusionOk="0" h="796290" w="1676400">
                  <a:moveTo>
                    <a:pt x="19103" y="795909"/>
                  </a:moveTo>
                  <a:lnTo>
                    <a:pt x="0" y="795909"/>
                  </a:lnTo>
                  <a:lnTo>
                    <a:pt x="225089" y="535876"/>
                  </a:lnTo>
                  <a:lnTo>
                    <a:pt x="324244" y="261080"/>
                  </a:lnTo>
                  <a:lnTo>
                    <a:pt x="327292" y="258032"/>
                  </a:lnTo>
                  <a:lnTo>
                    <a:pt x="328816" y="258032"/>
                  </a:lnTo>
                  <a:lnTo>
                    <a:pt x="328816" y="256508"/>
                  </a:lnTo>
                  <a:lnTo>
                    <a:pt x="1039762" y="1524"/>
                  </a:lnTo>
                  <a:lnTo>
                    <a:pt x="1039762" y="0"/>
                  </a:lnTo>
                  <a:lnTo>
                    <a:pt x="1042810" y="0"/>
                  </a:lnTo>
                  <a:lnTo>
                    <a:pt x="1044334" y="1524"/>
                  </a:lnTo>
                  <a:lnTo>
                    <a:pt x="1088282" y="18287"/>
                  </a:lnTo>
                  <a:lnTo>
                    <a:pt x="1033666" y="18287"/>
                  </a:lnTo>
                  <a:lnTo>
                    <a:pt x="348628" y="265652"/>
                  </a:lnTo>
                  <a:lnTo>
                    <a:pt x="368211" y="277844"/>
                  </a:lnTo>
                  <a:lnTo>
                    <a:pt x="341008" y="277844"/>
                  </a:lnTo>
                  <a:lnTo>
                    <a:pt x="342970" y="296227"/>
                  </a:lnTo>
                  <a:lnTo>
                    <a:pt x="327292" y="296227"/>
                  </a:lnTo>
                  <a:lnTo>
                    <a:pt x="240328" y="537400"/>
                  </a:lnTo>
                  <a:lnTo>
                    <a:pt x="259710" y="549687"/>
                  </a:lnTo>
                  <a:lnTo>
                    <a:pt x="232709" y="549687"/>
                  </a:lnTo>
                  <a:lnTo>
                    <a:pt x="19103" y="795909"/>
                  </a:lnTo>
                  <a:close/>
                </a:path>
                <a:path extrusionOk="0" h="796290" w="1676400">
                  <a:moveTo>
                    <a:pt x="1000156" y="662654"/>
                  </a:moveTo>
                  <a:lnTo>
                    <a:pt x="986327" y="662654"/>
                  </a:lnTo>
                  <a:lnTo>
                    <a:pt x="1033666" y="18287"/>
                  </a:lnTo>
                  <a:lnTo>
                    <a:pt x="1088282" y="18287"/>
                  </a:lnTo>
                  <a:lnTo>
                    <a:pt x="1100269" y="22860"/>
                  </a:lnTo>
                  <a:lnTo>
                    <a:pt x="1059574" y="22860"/>
                  </a:lnTo>
                  <a:lnTo>
                    <a:pt x="1064454" y="30575"/>
                  </a:lnTo>
                  <a:lnTo>
                    <a:pt x="1047382" y="30575"/>
                  </a:lnTo>
                  <a:lnTo>
                    <a:pt x="1000156" y="662654"/>
                  </a:lnTo>
                  <a:close/>
                </a:path>
                <a:path extrusionOk="0" h="796290" w="1676400">
                  <a:moveTo>
                    <a:pt x="1676318" y="258608"/>
                  </a:moveTo>
                  <a:lnTo>
                    <a:pt x="1059574" y="22860"/>
                  </a:lnTo>
                  <a:lnTo>
                    <a:pt x="1100269" y="22860"/>
                  </a:lnTo>
                  <a:lnTo>
                    <a:pt x="1676318" y="242588"/>
                  </a:lnTo>
                  <a:lnTo>
                    <a:pt x="1676318" y="258608"/>
                  </a:lnTo>
                  <a:close/>
                </a:path>
                <a:path extrusionOk="0" h="796290" w="1676400">
                  <a:moveTo>
                    <a:pt x="1040878" y="664178"/>
                  </a:moveTo>
                  <a:lnTo>
                    <a:pt x="1000043" y="664178"/>
                  </a:lnTo>
                  <a:lnTo>
                    <a:pt x="1352468" y="514540"/>
                  </a:lnTo>
                  <a:lnTo>
                    <a:pt x="1047382" y="30575"/>
                  </a:lnTo>
                  <a:lnTo>
                    <a:pt x="1064454" y="30575"/>
                  </a:lnTo>
                  <a:lnTo>
                    <a:pt x="1367707" y="509968"/>
                  </a:lnTo>
                  <a:lnTo>
                    <a:pt x="1561404" y="509968"/>
                  </a:lnTo>
                  <a:lnTo>
                    <a:pt x="1387520" y="523684"/>
                  </a:lnTo>
                  <a:lnTo>
                    <a:pt x="1400452" y="531304"/>
                  </a:lnTo>
                  <a:lnTo>
                    <a:pt x="1352468" y="531304"/>
                  </a:lnTo>
                  <a:lnTo>
                    <a:pt x="1040878" y="664178"/>
                  </a:lnTo>
                  <a:close/>
                </a:path>
                <a:path extrusionOk="0" h="796290" w="1676400">
                  <a:moveTo>
                    <a:pt x="1037304" y="665702"/>
                  </a:moveTo>
                  <a:lnTo>
                    <a:pt x="963466" y="665702"/>
                  </a:lnTo>
                  <a:lnTo>
                    <a:pt x="341008" y="277844"/>
                  </a:lnTo>
                  <a:lnTo>
                    <a:pt x="368211" y="277844"/>
                  </a:lnTo>
                  <a:lnTo>
                    <a:pt x="986327" y="662654"/>
                  </a:lnTo>
                  <a:lnTo>
                    <a:pt x="1000156" y="662654"/>
                  </a:lnTo>
                  <a:lnTo>
                    <a:pt x="1000043" y="664178"/>
                  </a:lnTo>
                  <a:lnTo>
                    <a:pt x="1040878" y="664178"/>
                  </a:lnTo>
                  <a:lnTo>
                    <a:pt x="1037304" y="665702"/>
                  </a:lnTo>
                  <a:close/>
                </a:path>
                <a:path extrusionOk="0" h="796290" w="1676400">
                  <a:moveTo>
                    <a:pt x="376866" y="613791"/>
                  </a:moveTo>
                  <a:lnTo>
                    <a:pt x="360820" y="613791"/>
                  </a:lnTo>
                  <a:lnTo>
                    <a:pt x="327292" y="296227"/>
                  </a:lnTo>
                  <a:lnTo>
                    <a:pt x="342970" y="296227"/>
                  </a:lnTo>
                  <a:lnTo>
                    <a:pt x="376866" y="613791"/>
                  </a:lnTo>
                  <a:close/>
                </a:path>
                <a:path extrusionOk="0" h="796290" w="1676400">
                  <a:moveTo>
                    <a:pt x="1561404" y="509968"/>
                  </a:moveTo>
                  <a:lnTo>
                    <a:pt x="1367707" y="509968"/>
                  </a:lnTo>
                  <a:lnTo>
                    <a:pt x="1676318" y="485902"/>
                  </a:lnTo>
                  <a:lnTo>
                    <a:pt x="1676318" y="500903"/>
                  </a:lnTo>
                  <a:lnTo>
                    <a:pt x="1561404" y="509968"/>
                  </a:lnTo>
                  <a:close/>
                </a:path>
                <a:path extrusionOk="0" h="796290" w="1676400">
                  <a:moveTo>
                    <a:pt x="1296980" y="795909"/>
                  </a:moveTo>
                  <a:lnTo>
                    <a:pt x="1281968" y="795909"/>
                  </a:lnTo>
                  <a:lnTo>
                    <a:pt x="1352468" y="531304"/>
                  </a:lnTo>
                  <a:lnTo>
                    <a:pt x="1400452" y="531304"/>
                  </a:lnTo>
                  <a:lnTo>
                    <a:pt x="1410795" y="537400"/>
                  </a:lnTo>
                  <a:lnTo>
                    <a:pt x="1366184" y="537400"/>
                  </a:lnTo>
                  <a:lnTo>
                    <a:pt x="1296980" y="795909"/>
                  </a:lnTo>
                  <a:close/>
                </a:path>
                <a:path extrusionOk="0" h="796290" w="1676400">
                  <a:moveTo>
                    <a:pt x="1525499" y="795909"/>
                  </a:moveTo>
                  <a:lnTo>
                    <a:pt x="1508388" y="795909"/>
                  </a:lnTo>
                  <a:lnTo>
                    <a:pt x="1366184" y="537400"/>
                  </a:lnTo>
                  <a:lnTo>
                    <a:pt x="1382947" y="537400"/>
                  </a:lnTo>
                  <a:lnTo>
                    <a:pt x="1525499" y="795909"/>
                  </a:lnTo>
                  <a:close/>
                </a:path>
                <a:path extrusionOk="0" h="796290" w="1676400">
                  <a:moveTo>
                    <a:pt x="1676318" y="709862"/>
                  </a:moveTo>
                  <a:lnTo>
                    <a:pt x="1382947" y="537400"/>
                  </a:lnTo>
                  <a:lnTo>
                    <a:pt x="1410795" y="537400"/>
                  </a:lnTo>
                  <a:lnTo>
                    <a:pt x="1676318" y="693872"/>
                  </a:lnTo>
                  <a:lnTo>
                    <a:pt x="1676318" y="709862"/>
                  </a:lnTo>
                  <a:close/>
                </a:path>
                <a:path extrusionOk="0" h="796290" w="1676400">
                  <a:moveTo>
                    <a:pt x="166620" y="795909"/>
                  </a:moveTo>
                  <a:lnTo>
                    <a:pt x="141647" y="795909"/>
                  </a:lnTo>
                  <a:lnTo>
                    <a:pt x="357772" y="629030"/>
                  </a:lnTo>
                  <a:lnTo>
                    <a:pt x="232709" y="549687"/>
                  </a:lnTo>
                  <a:lnTo>
                    <a:pt x="259710" y="549687"/>
                  </a:lnTo>
                  <a:lnTo>
                    <a:pt x="360820" y="613791"/>
                  </a:lnTo>
                  <a:lnTo>
                    <a:pt x="376866" y="613791"/>
                  </a:lnTo>
                  <a:lnTo>
                    <a:pt x="377679" y="621410"/>
                  </a:lnTo>
                  <a:lnTo>
                    <a:pt x="579244" y="636651"/>
                  </a:lnTo>
                  <a:lnTo>
                    <a:pt x="392919" y="636651"/>
                  </a:lnTo>
                  <a:lnTo>
                    <a:pt x="396683" y="639699"/>
                  </a:lnTo>
                  <a:lnTo>
                    <a:pt x="368535" y="639699"/>
                  </a:lnTo>
                  <a:lnTo>
                    <a:pt x="166620" y="795909"/>
                  </a:lnTo>
                  <a:close/>
                </a:path>
                <a:path extrusionOk="0" h="796290" w="1676400">
                  <a:moveTo>
                    <a:pt x="924993" y="795909"/>
                  </a:moveTo>
                  <a:lnTo>
                    <a:pt x="908330" y="795909"/>
                  </a:lnTo>
                  <a:lnTo>
                    <a:pt x="980230" y="682466"/>
                  </a:lnTo>
                  <a:lnTo>
                    <a:pt x="392919" y="636651"/>
                  </a:lnTo>
                  <a:lnTo>
                    <a:pt x="579244" y="636651"/>
                  </a:lnTo>
                  <a:lnTo>
                    <a:pt x="963466" y="665702"/>
                  </a:lnTo>
                  <a:lnTo>
                    <a:pt x="1037304" y="665702"/>
                  </a:lnTo>
                  <a:lnTo>
                    <a:pt x="1001566" y="680942"/>
                  </a:lnTo>
                  <a:lnTo>
                    <a:pt x="1005085" y="693134"/>
                  </a:lnTo>
                  <a:lnTo>
                    <a:pt x="989375" y="693134"/>
                  </a:lnTo>
                  <a:lnTo>
                    <a:pt x="924993" y="795909"/>
                  </a:lnTo>
                  <a:close/>
                </a:path>
                <a:path extrusionOk="0" h="796290" w="1676400">
                  <a:moveTo>
                    <a:pt x="475213" y="795909"/>
                  </a:moveTo>
                  <a:lnTo>
                    <a:pt x="458243" y="795909"/>
                  </a:lnTo>
                  <a:lnTo>
                    <a:pt x="368535" y="639699"/>
                  </a:lnTo>
                  <a:lnTo>
                    <a:pt x="396683" y="639699"/>
                  </a:lnTo>
                  <a:lnTo>
                    <a:pt x="419382" y="658082"/>
                  </a:lnTo>
                  <a:lnTo>
                    <a:pt x="395967" y="658082"/>
                  </a:lnTo>
                  <a:lnTo>
                    <a:pt x="475213" y="795909"/>
                  </a:lnTo>
                  <a:close/>
                </a:path>
                <a:path extrusionOk="0" h="796290" w="1676400">
                  <a:moveTo>
                    <a:pt x="589565" y="795909"/>
                  </a:moveTo>
                  <a:lnTo>
                    <a:pt x="566469" y="795909"/>
                  </a:lnTo>
                  <a:lnTo>
                    <a:pt x="395967" y="658082"/>
                  </a:lnTo>
                  <a:lnTo>
                    <a:pt x="419382" y="658082"/>
                  </a:lnTo>
                  <a:lnTo>
                    <a:pt x="589565" y="795909"/>
                  </a:lnTo>
                  <a:close/>
                </a:path>
                <a:path extrusionOk="0" h="796290" w="1676400">
                  <a:moveTo>
                    <a:pt x="1034749" y="795909"/>
                  </a:moveTo>
                  <a:lnTo>
                    <a:pt x="1019001" y="795909"/>
                  </a:lnTo>
                  <a:lnTo>
                    <a:pt x="989375" y="693134"/>
                  </a:lnTo>
                  <a:lnTo>
                    <a:pt x="1005085" y="693134"/>
                  </a:lnTo>
                  <a:lnTo>
                    <a:pt x="1034749" y="795909"/>
                  </a:lnTo>
                  <a:close/>
                </a:path>
              </a:pathLst>
            </a:custGeom>
            <a:solidFill>
              <a:srgbClr val="A7A8A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4" name="Google Shape;80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10" y="4590478"/>
              <a:ext cx="2048213" cy="2136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22"/>
            <p:cNvSpPr/>
            <p:nvPr/>
          </p:nvSpPr>
          <p:spPr>
            <a:xfrm>
              <a:off x="0" y="1056131"/>
              <a:ext cx="10058400" cy="1125220"/>
            </a:xfrm>
            <a:custGeom>
              <a:rect b="b" l="l" r="r" t="t"/>
              <a:pathLst>
                <a:path extrusionOk="0" h="1125220" w="10058400">
                  <a:moveTo>
                    <a:pt x="1182331" y="451675"/>
                  </a:moveTo>
                  <a:lnTo>
                    <a:pt x="1086281" y="426186"/>
                  </a:lnTo>
                  <a:lnTo>
                    <a:pt x="1042149" y="404558"/>
                  </a:lnTo>
                  <a:lnTo>
                    <a:pt x="1024623" y="359181"/>
                  </a:lnTo>
                  <a:lnTo>
                    <a:pt x="1008405" y="262420"/>
                  </a:lnTo>
                  <a:lnTo>
                    <a:pt x="982002" y="356768"/>
                  </a:lnTo>
                  <a:lnTo>
                    <a:pt x="959764" y="400177"/>
                  </a:lnTo>
                  <a:lnTo>
                    <a:pt x="913803" y="417817"/>
                  </a:lnTo>
                  <a:lnTo>
                    <a:pt x="903211" y="419671"/>
                  </a:lnTo>
                  <a:lnTo>
                    <a:pt x="0" y="419671"/>
                  </a:lnTo>
                  <a:lnTo>
                    <a:pt x="0" y="426021"/>
                  </a:lnTo>
                  <a:lnTo>
                    <a:pt x="0" y="442531"/>
                  </a:lnTo>
                  <a:lnTo>
                    <a:pt x="0" y="450151"/>
                  </a:lnTo>
                  <a:lnTo>
                    <a:pt x="873163" y="450151"/>
                  </a:lnTo>
                  <a:lnTo>
                    <a:pt x="911580" y="460425"/>
                  </a:lnTo>
                  <a:lnTo>
                    <a:pt x="955763" y="482053"/>
                  </a:lnTo>
                  <a:lnTo>
                    <a:pt x="973645" y="527456"/>
                  </a:lnTo>
                  <a:lnTo>
                    <a:pt x="990117" y="624268"/>
                  </a:lnTo>
                  <a:lnTo>
                    <a:pt x="1016482" y="529653"/>
                  </a:lnTo>
                  <a:lnTo>
                    <a:pt x="1026375" y="502958"/>
                  </a:lnTo>
                  <a:lnTo>
                    <a:pt x="1038720" y="485863"/>
                  </a:lnTo>
                  <a:lnTo>
                    <a:pt x="1057008" y="475297"/>
                  </a:lnTo>
                  <a:lnTo>
                    <a:pt x="1084707" y="468134"/>
                  </a:lnTo>
                  <a:lnTo>
                    <a:pt x="1182331" y="451675"/>
                  </a:lnTo>
                  <a:close/>
                </a:path>
                <a:path extrusionOk="0" h="1125220" w="10058400">
                  <a:moveTo>
                    <a:pt x="1623148" y="954036"/>
                  </a:moveTo>
                  <a:lnTo>
                    <a:pt x="1527098" y="927646"/>
                  </a:lnTo>
                  <a:lnTo>
                    <a:pt x="1482966" y="905560"/>
                  </a:lnTo>
                  <a:lnTo>
                    <a:pt x="1465440" y="859993"/>
                  </a:lnTo>
                  <a:lnTo>
                    <a:pt x="1449222" y="763155"/>
                  </a:lnTo>
                  <a:lnTo>
                    <a:pt x="1422857" y="857732"/>
                  </a:lnTo>
                  <a:lnTo>
                    <a:pt x="1400619" y="901509"/>
                  </a:lnTo>
                  <a:lnTo>
                    <a:pt x="1354632" y="919238"/>
                  </a:lnTo>
                  <a:lnTo>
                    <a:pt x="1347076" y="920508"/>
                  </a:lnTo>
                  <a:lnTo>
                    <a:pt x="0" y="920508"/>
                  </a:lnTo>
                  <a:lnTo>
                    <a:pt x="0" y="928128"/>
                  </a:lnTo>
                  <a:lnTo>
                    <a:pt x="0" y="944638"/>
                  </a:lnTo>
                  <a:lnTo>
                    <a:pt x="0" y="950988"/>
                  </a:lnTo>
                  <a:lnTo>
                    <a:pt x="1313891" y="950988"/>
                  </a:lnTo>
                  <a:lnTo>
                    <a:pt x="1352410" y="961377"/>
                  </a:lnTo>
                  <a:lnTo>
                    <a:pt x="1396619" y="983386"/>
                  </a:lnTo>
                  <a:lnTo>
                    <a:pt x="1414500" y="1028877"/>
                  </a:lnTo>
                  <a:lnTo>
                    <a:pt x="1430934" y="1125004"/>
                  </a:lnTo>
                  <a:lnTo>
                    <a:pt x="1457299" y="1030655"/>
                  </a:lnTo>
                  <a:lnTo>
                    <a:pt x="1467192" y="1004214"/>
                  </a:lnTo>
                  <a:lnTo>
                    <a:pt x="1479537" y="987399"/>
                  </a:lnTo>
                  <a:lnTo>
                    <a:pt x="1497825" y="977112"/>
                  </a:lnTo>
                  <a:lnTo>
                    <a:pt x="1525524" y="970203"/>
                  </a:lnTo>
                  <a:lnTo>
                    <a:pt x="1623148" y="954036"/>
                  </a:lnTo>
                  <a:close/>
                </a:path>
                <a:path extrusionOk="0" h="1125220" w="10058400">
                  <a:moveTo>
                    <a:pt x="2068639" y="717334"/>
                  </a:moveTo>
                  <a:lnTo>
                    <a:pt x="1973478" y="691591"/>
                  </a:lnTo>
                  <a:lnTo>
                    <a:pt x="1929815" y="669442"/>
                  </a:lnTo>
                  <a:lnTo>
                    <a:pt x="1912467" y="623544"/>
                  </a:lnTo>
                  <a:lnTo>
                    <a:pt x="1896237" y="526542"/>
                  </a:lnTo>
                  <a:lnTo>
                    <a:pt x="1869871" y="621118"/>
                  </a:lnTo>
                  <a:lnTo>
                    <a:pt x="1847634" y="664870"/>
                  </a:lnTo>
                  <a:lnTo>
                    <a:pt x="1801634" y="682599"/>
                  </a:lnTo>
                  <a:lnTo>
                    <a:pt x="1794471" y="683806"/>
                  </a:lnTo>
                  <a:lnTo>
                    <a:pt x="0" y="683806"/>
                  </a:lnTo>
                  <a:lnTo>
                    <a:pt x="0" y="691426"/>
                  </a:lnTo>
                  <a:lnTo>
                    <a:pt x="0" y="707936"/>
                  </a:lnTo>
                  <a:lnTo>
                    <a:pt x="0" y="714286"/>
                  </a:lnTo>
                  <a:lnTo>
                    <a:pt x="1760550" y="714286"/>
                  </a:lnTo>
                  <a:lnTo>
                    <a:pt x="1799424" y="724763"/>
                  </a:lnTo>
                  <a:lnTo>
                    <a:pt x="1843633" y="746760"/>
                  </a:lnTo>
                  <a:lnTo>
                    <a:pt x="1861515" y="792226"/>
                  </a:lnTo>
                  <a:lnTo>
                    <a:pt x="1877949" y="888403"/>
                  </a:lnTo>
                  <a:lnTo>
                    <a:pt x="1903679" y="794016"/>
                  </a:lnTo>
                  <a:lnTo>
                    <a:pt x="1913496" y="767562"/>
                  </a:lnTo>
                  <a:lnTo>
                    <a:pt x="1925815" y="750760"/>
                  </a:lnTo>
                  <a:lnTo>
                    <a:pt x="1944077" y="740460"/>
                  </a:lnTo>
                  <a:lnTo>
                    <a:pt x="1971687" y="733552"/>
                  </a:lnTo>
                  <a:lnTo>
                    <a:pt x="2068639" y="717334"/>
                  </a:lnTo>
                  <a:close/>
                </a:path>
                <a:path extrusionOk="0" h="1125220" w="10058400">
                  <a:moveTo>
                    <a:pt x="9676536" y="0"/>
                  </a:moveTo>
                  <a:lnTo>
                    <a:pt x="9656724" y="0"/>
                  </a:lnTo>
                  <a:lnTo>
                    <a:pt x="9656724" y="19050"/>
                  </a:lnTo>
                  <a:lnTo>
                    <a:pt x="9649638" y="68580"/>
                  </a:lnTo>
                  <a:lnTo>
                    <a:pt x="9628289" y="110490"/>
                  </a:lnTo>
                  <a:lnTo>
                    <a:pt x="9595218" y="144780"/>
                  </a:lnTo>
                  <a:lnTo>
                    <a:pt x="9553003" y="167640"/>
                  </a:lnTo>
                  <a:lnTo>
                    <a:pt x="9504235" y="176530"/>
                  </a:lnTo>
                  <a:lnTo>
                    <a:pt x="9455226" y="168910"/>
                  </a:lnTo>
                  <a:lnTo>
                    <a:pt x="9412440" y="148590"/>
                  </a:lnTo>
                  <a:lnTo>
                    <a:pt x="9378442" y="115570"/>
                  </a:lnTo>
                  <a:lnTo>
                    <a:pt x="9355798" y="72390"/>
                  </a:lnTo>
                  <a:lnTo>
                    <a:pt x="9347073" y="24130"/>
                  </a:lnTo>
                  <a:lnTo>
                    <a:pt x="9347073" y="0"/>
                  </a:lnTo>
                  <a:lnTo>
                    <a:pt x="9327261" y="0"/>
                  </a:lnTo>
                  <a:lnTo>
                    <a:pt x="9327261" y="19050"/>
                  </a:lnTo>
                  <a:lnTo>
                    <a:pt x="9332709" y="66040"/>
                  </a:lnTo>
                  <a:lnTo>
                    <a:pt x="9349562" y="107950"/>
                  </a:lnTo>
                  <a:lnTo>
                    <a:pt x="9376232" y="143510"/>
                  </a:lnTo>
                  <a:lnTo>
                    <a:pt x="9411183" y="171450"/>
                  </a:lnTo>
                  <a:lnTo>
                    <a:pt x="9452851" y="190500"/>
                  </a:lnTo>
                  <a:lnTo>
                    <a:pt x="9499663" y="198120"/>
                  </a:lnTo>
                  <a:lnTo>
                    <a:pt x="9546018" y="191770"/>
                  </a:lnTo>
                  <a:lnTo>
                    <a:pt x="9584665" y="176530"/>
                  </a:lnTo>
                  <a:lnTo>
                    <a:pt x="9587890" y="175260"/>
                  </a:lnTo>
                  <a:lnTo>
                    <a:pt x="9623565" y="148590"/>
                  </a:lnTo>
                  <a:lnTo>
                    <a:pt x="9651365" y="113030"/>
                  </a:lnTo>
                  <a:lnTo>
                    <a:pt x="9669577" y="71120"/>
                  </a:lnTo>
                  <a:lnTo>
                    <a:pt x="9676536" y="25400"/>
                  </a:lnTo>
                  <a:lnTo>
                    <a:pt x="9676536" y="0"/>
                  </a:lnTo>
                  <a:close/>
                </a:path>
                <a:path extrusionOk="0" h="1125220" w="10058400">
                  <a:moveTo>
                    <a:pt x="9784931" y="0"/>
                  </a:moveTo>
                  <a:lnTo>
                    <a:pt x="9765030" y="0"/>
                  </a:lnTo>
                  <a:lnTo>
                    <a:pt x="9764916" y="21590"/>
                  </a:lnTo>
                  <a:lnTo>
                    <a:pt x="9760801" y="68580"/>
                  </a:lnTo>
                  <a:lnTo>
                    <a:pt x="9748596" y="113030"/>
                  </a:lnTo>
                  <a:lnTo>
                    <a:pt x="9729152" y="153670"/>
                  </a:lnTo>
                  <a:lnTo>
                    <a:pt x="9703194" y="190500"/>
                  </a:lnTo>
                  <a:lnTo>
                    <a:pt x="9671456" y="222250"/>
                  </a:lnTo>
                  <a:lnTo>
                    <a:pt x="9634652" y="248920"/>
                  </a:lnTo>
                  <a:lnTo>
                    <a:pt x="9593516" y="267970"/>
                  </a:lnTo>
                  <a:lnTo>
                    <a:pt x="9548787" y="280670"/>
                  </a:lnTo>
                  <a:lnTo>
                    <a:pt x="9501187" y="284480"/>
                  </a:lnTo>
                  <a:lnTo>
                    <a:pt x="9454007" y="280670"/>
                  </a:lnTo>
                  <a:lnTo>
                    <a:pt x="9409595" y="267970"/>
                  </a:lnTo>
                  <a:lnTo>
                    <a:pt x="9368714" y="248920"/>
                  </a:lnTo>
                  <a:lnTo>
                    <a:pt x="9332100" y="222250"/>
                  </a:lnTo>
                  <a:lnTo>
                    <a:pt x="9300464" y="190500"/>
                  </a:lnTo>
                  <a:lnTo>
                    <a:pt x="9274581" y="153670"/>
                  </a:lnTo>
                  <a:lnTo>
                    <a:pt x="9255176" y="113030"/>
                  </a:lnTo>
                  <a:lnTo>
                    <a:pt x="9242996" y="68580"/>
                  </a:lnTo>
                  <a:lnTo>
                    <a:pt x="9238882" y="21590"/>
                  </a:lnTo>
                  <a:lnTo>
                    <a:pt x="9238767" y="0"/>
                  </a:lnTo>
                  <a:lnTo>
                    <a:pt x="9218955" y="0"/>
                  </a:lnTo>
                  <a:lnTo>
                    <a:pt x="9222651" y="66040"/>
                  </a:lnTo>
                  <a:lnTo>
                    <a:pt x="9233370" y="110490"/>
                  </a:lnTo>
                  <a:lnTo>
                    <a:pt x="9250502" y="151130"/>
                  </a:lnTo>
                  <a:lnTo>
                    <a:pt x="9273476" y="187960"/>
                  </a:lnTo>
                  <a:lnTo>
                    <a:pt x="9301709" y="220980"/>
                  </a:lnTo>
                  <a:lnTo>
                    <a:pt x="9334602" y="250190"/>
                  </a:lnTo>
                  <a:lnTo>
                    <a:pt x="9371584" y="273050"/>
                  </a:lnTo>
                  <a:lnTo>
                    <a:pt x="9412059" y="289560"/>
                  </a:lnTo>
                  <a:lnTo>
                    <a:pt x="9455455" y="300990"/>
                  </a:lnTo>
                  <a:lnTo>
                    <a:pt x="9501187" y="304800"/>
                  </a:lnTo>
                  <a:lnTo>
                    <a:pt x="9547288" y="300990"/>
                  </a:lnTo>
                  <a:lnTo>
                    <a:pt x="9591002" y="289560"/>
                  </a:lnTo>
                  <a:lnTo>
                    <a:pt x="9603537" y="284480"/>
                  </a:lnTo>
                  <a:lnTo>
                    <a:pt x="9631743" y="273050"/>
                  </a:lnTo>
                  <a:lnTo>
                    <a:pt x="9668916" y="250190"/>
                  </a:lnTo>
                  <a:lnTo>
                    <a:pt x="9701962" y="220980"/>
                  </a:lnTo>
                  <a:lnTo>
                    <a:pt x="9730283" y="187960"/>
                  </a:lnTo>
                  <a:lnTo>
                    <a:pt x="9753333" y="151130"/>
                  </a:lnTo>
                  <a:lnTo>
                    <a:pt x="9770504" y="110490"/>
                  </a:lnTo>
                  <a:lnTo>
                    <a:pt x="9781222" y="66040"/>
                  </a:lnTo>
                  <a:lnTo>
                    <a:pt x="9784829" y="21590"/>
                  </a:lnTo>
                  <a:lnTo>
                    <a:pt x="9784931" y="0"/>
                  </a:lnTo>
                  <a:close/>
                </a:path>
                <a:path extrusionOk="0" h="1125220" w="10058400">
                  <a:moveTo>
                    <a:pt x="9893236" y="0"/>
                  </a:moveTo>
                  <a:lnTo>
                    <a:pt x="9873424" y="0"/>
                  </a:lnTo>
                  <a:lnTo>
                    <a:pt x="9873424" y="21590"/>
                  </a:lnTo>
                  <a:lnTo>
                    <a:pt x="9870897" y="68580"/>
                  </a:lnTo>
                  <a:lnTo>
                    <a:pt x="9862871" y="114300"/>
                  </a:lnTo>
                  <a:lnTo>
                    <a:pt x="9849650" y="157480"/>
                  </a:lnTo>
                  <a:lnTo>
                    <a:pt x="9831578" y="198120"/>
                  </a:lnTo>
                  <a:lnTo>
                    <a:pt x="9808997" y="236220"/>
                  </a:lnTo>
                  <a:lnTo>
                    <a:pt x="9782226" y="271780"/>
                  </a:lnTo>
                  <a:lnTo>
                    <a:pt x="9751619" y="302260"/>
                  </a:lnTo>
                  <a:lnTo>
                    <a:pt x="9717481" y="330200"/>
                  </a:lnTo>
                  <a:lnTo>
                    <a:pt x="9680169" y="354330"/>
                  </a:lnTo>
                  <a:lnTo>
                    <a:pt x="9639998" y="373380"/>
                  </a:lnTo>
                  <a:lnTo>
                    <a:pt x="9597326" y="387350"/>
                  </a:lnTo>
                  <a:lnTo>
                    <a:pt x="9552457" y="397510"/>
                  </a:lnTo>
                  <a:lnTo>
                    <a:pt x="9505759" y="400050"/>
                  </a:lnTo>
                  <a:lnTo>
                    <a:pt x="9459277" y="397510"/>
                  </a:lnTo>
                  <a:lnTo>
                    <a:pt x="9414446" y="389890"/>
                  </a:lnTo>
                  <a:lnTo>
                    <a:pt x="9371622" y="377190"/>
                  </a:lnTo>
                  <a:lnTo>
                    <a:pt x="9331147" y="358140"/>
                  </a:lnTo>
                  <a:lnTo>
                    <a:pt x="9293390" y="335280"/>
                  </a:lnTo>
                  <a:lnTo>
                    <a:pt x="9258668" y="308610"/>
                  </a:lnTo>
                  <a:lnTo>
                    <a:pt x="9227350" y="278130"/>
                  </a:lnTo>
                  <a:lnTo>
                    <a:pt x="9199791" y="243840"/>
                  </a:lnTo>
                  <a:lnTo>
                    <a:pt x="9176334" y="205740"/>
                  </a:lnTo>
                  <a:lnTo>
                    <a:pt x="9157322" y="166370"/>
                  </a:lnTo>
                  <a:lnTo>
                    <a:pt x="9143098" y="123190"/>
                  </a:lnTo>
                  <a:lnTo>
                    <a:pt x="9134043" y="77470"/>
                  </a:lnTo>
                  <a:lnTo>
                    <a:pt x="9133942" y="76200"/>
                  </a:lnTo>
                  <a:lnTo>
                    <a:pt x="9133840" y="74930"/>
                  </a:lnTo>
                  <a:lnTo>
                    <a:pt x="9133738" y="73660"/>
                  </a:lnTo>
                  <a:lnTo>
                    <a:pt x="9133637" y="72390"/>
                  </a:lnTo>
                  <a:lnTo>
                    <a:pt x="9133535" y="71120"/>
                  </a:lnTo>
                  <a:lnTo>
                    <a:pt x="9130474" y="31750"/>
                  </a:lnTo>
                  <a:lnTo>
                    <a:pt x="9130474" y="0"/>
                  </a:lnTo>
                  <a:lnTo>
                    <a:pt x="9110561" y="0"/>
                  </a:lnTo>
                  <a:lnTo>
                    <a:pt x="9110688" y="24130"/>
                  </a:lnTo>
                  <a:lnTo>
                    <a:pt x="9110802" y="26670"/>
                  </a:lnTo>
                  <a:lnTo>
                    <a:pt x="9110866" y="27940"/>
                  </a:lnTo>
                  <a:lnTo>
                    <a:pt x="9112936" y="71120"/>
                  </a:lnTo>
                  <a:lnTo>
                    <a:pt x="9121229" y="119380"/>
                  </a:lnTo>
                  <a:lnTo>
                    <a:pt x="9135072" y="165100"/>
                  </a:lnTo>
                  <a:lnTo>
                    <a:pt x="9154109" y="208280"/>
                  </a:lnTo>
                  <a:lnTo>
                    <a:pt x="9177947" y="247650"/>
                  </a:lnTo>
                  <a:lnTo>
                    <a:pt x="9206243" y="284480"/>
                  </a:lnTo>
                  <a:lnTo>
                    <a:pt x="9238615" y="318770"/>
                  </a:lnTo>
                  <a:lnTo>
                    <a:pt x="9274721" y="346710"/>
                  </a:lnTo>
                  <a:lnTo>
                    <a:pt x="9314167" y="372110"/>
                  </a:lnTo>
                  <a:lnTo>
                    <a:pt x="9356598" y="392430"/>
                  </a:lnTo>
                  <a:lnTo>
                    <a:pt x="9401645" y="407670"/>
                  </a:lnTo>
                  <a:lnTo>
                    <a:pt x="9448952" y="416560"/>
                  </a:lnTo>
                  <a:lnTo>
                    <a:pt x="9498139" y="420370"/>
                  </a:lnTo>
                  <a:lnTo>
                    <a:pt x="9547022" y="417830"/>
                  </a:lnTo>
                  <a:lnTo>
                    <a:pt x="9594202" y="408940"/>
                  </a:lnTo>
                  <a:lnTo>
                    <a:pt x="9622879" y="400050"/>
                  </a:lnTo>
                  <a:lnTo>
                    <a:pt x="9639275" y="394970"/>
                  </a:lnTo>
                  <a:lnTo>
                    <a:pt x="9681883" y="375920"/>
                  </a:lnTo>
                  <a:lnTo>
                    <a:pt x="9721659" y="351790"/>
                  </a:lnTo>
                  <a:lnTo>
                    <a:pt x="9758223" y="323850"/>
                  </a:lnTo>
                  <a:lnTo>
                    <a:pt x="9791217" y="290830"/>
                  </a:lnTo>
                  <a:lnTo>
                    <a:pt x="9820250" y="255270"/>
                  </a:lnTo>
                  <a:lnTo>
                    <a:pt x="9844976" y="215900"/>
                  </a:lnTo>
                  <a:lnTo>
                    <a:pt x="9865004" y="172720"/>
                  </a:lnTo>
                  <a:lnTo>
                    <a:pt x="9879965" y="128270"/>
                  </a:lnTo>
                  <a:lnTo>
                    <a:pt x="9889503" y="80010"/>
                  </a:lnTo>
                  <a:lnTo>
                    <a:pt x="9893236" y="31750"/>
                  </a:lnTo>
                  <a:lnTo>
                    <a:pt x="9893236" y="0"/>
                  </a:lnTo>
                  <a:close/>
                </a:path>
                <a:path extrusionOk="0" h="1125220" w="10058400">
                  <a:moveTo>
                    <a:pt x="10001529" y="0"/>
                  </a:moveTo>
                  <a:lnTo>
                    <a:pt x="9981717" y="0"/>
                  </a:lnTo>
                  <a:lnTo>
                    <a:pt x="9981654" y="26670"/>
                  </a:lnTo>
                  <a:lnTo>
                    <a:pt x="9981590" y="27940"/>
                  </a:lnTo>
                  <a:lnTo>
                    <a:pt x="9979241" y="73660"/>
                  </a:lnTo>
                  <a:lnTo>
                    <a:pt x="9971951" y="121920"/>
                  </a:lnTo>
                  <a:lnTo>
                    <a:pt x="9960115" y="167640"/>
                  </a:lnTo>
                  <a:lnTo>
                    <a:pt x="9943948" y="212090"/>
                  </a:lnTo>
                  <a:lnTo>
                    <a:pt x="9923716" y="254000"/>
                  </a:lnTo>
                  <a:lnTo>
                    <a:pt x="9899637" y="293370"/>
                  </a:lnTo>
                  <a:lnTo>
                    <a:pt x="9871977" y="331470"/>
                  </a:lnTo>
                  <a:lnTo>
                    <a:pt x="9840963" y="365760"/>
                  </a:lnTo>
                  <a:lnTo>
                    <a:pt x="9806838" y="396240"/>
                  </a:lnTo>
                  <a:lnTo>
                    <a:pt x="9769843" y="424180"/>
                  </a:lnTo>
                  <a:lnTo>
                    <a:pt x="9730219" y="448310"/>
                  </a:lnTo>
                  <a:lnTo>
                    <a:pt x="9688220" y="468630"/>
                  </a:lnTo>
                  <a:lnTo>
                    <a:pt x="9644062" y="483870"/>
                  </a:lnTo>
                  <a:lnTo>
                    <a:pt x="9598025" y="496570"/>
                  </a:lnTo>
                  <a:lnTo>
                    <a:pt x="9550311" y="502920"/>
                  </a:lnTo>
                  <a:lnTo>
                    <a:pt x="9501187" y="505460"/>
                  </a:lnTo>
                  <a:lnTo>
                    <a:pt x="9452305" y="502920"/>
                  </a:lnTo>
                  <a:lnTo>
                    <a:pt x="9404820" y="496570"/>
                  </a:lnTo>
                  <a:lnTo>
                    <a:pt x="9358960" y="483870"/>
                  </a:lnTo>
                  <a:lnTo>
                    <a:pt x="9314967" y="468630"/>
                  </a:lnTo>
                  <a:lnTo>
                    <a:pt x="9273108" y="448310"/>
                  </a:lnTo>
                  <a:lnTo>
                    <a:pt x="9233598" y="424180"/>
                  </a:lnTo>
                  <a:lnTo>
                    <a:pt x="9196705" y="396240"/>
                  </a:lnTo>
                  <a:lnTo>
                    <a:pt x="9162656" y="365760"/>
                  </a:lnTo>
                  <a:lnTo>
                    <a:pt x="9131694" y="331470"/>
                  </a:lnTo>
                  <a:lnTo>
                    <a:pt x="9104071" y="293370"/>
                  </a:lnTo>
                  <a:lnTo>
                    <a:pt x="9080030" y="254000"/>
                  </a:lnTo>
                  <a:lnTo>
                    <a:pt x="9059824" y="212090"/>
                  </a:lnTo>
                  <a:lnTo>
                    <a:pt x="9043670" y="167640"/>
                  </a:lnTo>
                  <a:lnTo>
                    <a:pt x="9031834" y="121920"/>
                  </a:lnTo>
                  <a:lnTo>
                    <a:pt x="9024556" y="73660"/>
                  </a:lnTo>
                  <a:lnTo>
                    <a:pt x="9024493" y="72390"/>
                  </a:lnTo>
                  <a:lnTo>
                    <a:pt x="9024429" y="71120"/>
                  </a:lnTo>
                  <a:lnTo>
                    <a:pt x="9022143" y="26670"/>
                  </a:lnTo>
                  <a:lnTo>
                    <a:pt x="9022080" y="0"/>
                  </a:lnTo>
                  <a:lnTo>
                    <a:pt x="9002268" y="0"/>
                  </a:lnTo>
                  <a:lnTo>
                    <a:pt x="9004554" y="73660"/>
                  </a:lnTo>
                  <a:lnTo>
                    <a:pt x="9011298" y="120650"/>
                  </a:lnTo>
                  <a:lnTo>
                    <a:pt x="9022258" y="165100"/>
                  </a:lnTo>
                  <a:lnTo>
                    <a:pt x="9037256" y="209550"/>
                  </a:lnTo>
                  <a:lnTo>
                    <a:pt x="9056052" y="251460"/>
                  </a:lnTo>
                  <a:lnTo>
                    <a:pt x="9078443" y="290830"/>
                  </a:lnTo>
                  <a:lnTo>
                    <a:pt x="9104211" y="327660"/>
                  </a:lnTo>
                  <a:lnTo>
                    <a:pt x="9133154" y="363220"/>
                  </a:lnTo>
                  <a:lnTo>
                    <a:pt x="9165044" y="394970"/>
                  </a:lnTo>
                  <a:lnTo>
                    <a:pt x="9199689" y="424180"/>
                  </a:lnTo>
                  <a:lnTo>
                    <a:pt x="9236862" y="449580"/>
                  </a:lnTo>
                  <a:lnTo>
                    <a:pt x="9276359" y="472440"/>
                  </a:lnTo>
                  <a:lnTo>
                    <a:pt x="9317965" y="491490"/>
                  </a:lnTo>
                  <a:lnTo>
                    <a:pt x="9361462" y="505460"/>
                  </a:lnTo>
                  <a:lnTo>
                    <a:pt x="9406636" y="516890"/>
                  </a:lnTo>
                  <a:lnTo>
                    <a:pt x="9453283" y="523240"/>
                  </a:lnTo>
                  <a:lnTo>
                    <a:pt x="9501187" y="525780"/>
                  </a:lnTo>
                  <a:lnTo>
                    <a:pt x="9549320" y="523240"/>
                  </a:lnTo>
                  <a:lnTo>
                    <a:pt x="9596171" y="516890"/>
                  </a:lnTo>
                  <a:lnTo>
                    <a:pt x="9641535" y="505460"/>
                  </a:lnTo>
                  <a:lnTo>
                    <a:pt x="9685185" y="491490"/>
                  </a:lnTo>
                  <a:lnTo>
                    <a:pt x="9726930" y="472440"/>
                  </a:lnTo>
                  <a:lnTo>
                    <a:pt x="9766541" y="449580"/>
                  </a:lnTo>
                  <a:lnTo>
                    <a:pt x="9803803" y="424180"/>
                  </a:lnTo>
                  <a:lnTo>
                    <a:pt x="9838525" y="394970"/>
                  </a:lnTo>
                  <a:lnTo>
                    <a:pt x="9870491" y="363220"/>
                  </a:lnTo>
                  <a:lnTo>
                    <a:pt x="9899485" y="327660"/>
                  </a:lnTo>
                  <a:lnTo>
                    <a:pt x="9925291" y="290830"/>
                  </a:lnTo>
                  <a:lnTo>
                    <a:pt x="9947707" y="251460"/>
                  </a:lnTo>
                  <a:lnTo>
                    <a:pt x="9966515" y="209550"/>
                  </a:lnTo>
                  <a:lnTo>
                    <a:pt x="9981527" y="165100"/>
                  </a:lnTo>
                  <a:lnTo>
                    <a:pt x="9992500" y="120650"/>
                  </a:lnTo>
                  <a:lnTo>
                    <a:pt x="9999231" y="73660"/>
                  </a:lnTo>
                  <a:lnTo>
                    <a:pt x="9999472" y="68580"/>
                  </a:lnTo>
                  <a:lnTo>
                    <a:pt x="9999599" y="66040"/>
                  </a:lnTo>
                  <a:lnTo>
                    <a:pt x="10001415" y="27940"/>
                  </a:lnTo>
                  <a:lnTo>
                    <a:pt x="10001529" y="0"/>
                  </a:lnTo>
                  <a:close/>
                </a:path>
                <a:path extrusionOk="0" h="1125220" w="10058400">
                  <a:moveTo>
                    <a:pt x="10058400" y="448310"/>
                  </a:moveTo>
                  <a:lnTo>
                    <a:pt x="10024593" y="490220"/>
                  </a:lnTo>
                  <a:lnTo>
                    <a:pt x="9994100" y="523240"/>
                  </a:lnTo>
                  <a:lnTo>
                    <a:pt x="9961613" y="553720"/>
                  </a:lnTo>
                  <a:lnTo>
                    <a:pt x="9927234" y="581660"/>
                  </a:lnTo>
                  <a:lnTo>
                    <a:pt x="9891065" y="608330"/>
                  </a:lnTo>
                  <a:lnTo>
                    <a:pt x="9853231" y="632460"/>
                  </a:lnTo>
                  <a:lnTo>
                    <a:pt x="9813811" y="654050"/>
                  </a:lnTo>
                  <a:lnTo>
                    <a:pt x="9772929" y="673100"/>
                  </a:lnTo>
                  <a:lnTo>
                    <a:pt x="9730689" y="688340"/>
                  </a:lnTo>
                  <a:lnTo>
                    <a:pt x="9687179" y="702310"/>
                  </a:lnTo>
                  <a:lnTo>
                    <a:pt x="9642526" y="713740"/>
                  </a:lnTo>
                  <a:lnTo>
                    <a:pt x="9596831" y="721360"/>
                  </a:lnTo>
                  <a:lnTo>
                    <a:pt x="9550184" y="726440"/>
                  </a:lnTo>
                  <a:lnTo>
                    <a:pt x="9502711" y="727710"/>
                  </a:lnTo>
                  <a:lnTo>
                    <a:pt x="9455036" y="726440"/>
                  </a:lnTo>
                  <a:lnTo>
                    <a:pt x="9408211" y="721360"/>
                  </a:lnTo>
                  <a:lnTo>
                    <a:pt x="9362351" y="713740"/>
                  </a:lnTo>
                  <a:lnTo>
                    <a:pt x="9317545" y="702310"/>
                  </a:lnTo>
                  <a:lnTo>
                    <a:pt x="9273908" y="688340"/>
                  </a:lnTo>
                  <a:lnTo>
                    <a:pt x="9231541" y="673100"/>
                  </a:lnTo>
                  <a:lnTo>
                    <a:pt x="9190558" y="654050"/>
                  </a:lnTo>
                  <a:lnTo>
                    <a:pt x="9151048" y="632460"/>
                  </a:lnTo>
                  <a:lnTo>
                    <a:pt x="9113114" y="608330"/>
                  </a:lnTo>
                  <a:lnTo>
                    <a:pt x="9076880" y="581660"/>
                  </a:lnTo>
                  <a:lnTo>
                    <a:pt x="9042438" y="553720"/>
                  </a:lnTo>
                  <a:lnTo>
                    <a:pt x="9009888" y="523240"/>
                  </a:lnTo>
                  <a:lnTo>
                    <a:pt x="8979357" y="490220"/>
                  </a:lnTo>
                  <a:lnTo>
                    <a:pt x="8950922" y="455930"/>
                  </a:lnTo>
                  <a:lnTo>
                    <a:pt x="8924696" y="419100"/>
                  </a:lnTo>
                  <a:lnTo>
                    <a:pt x="8900795" y="381000"/>
                  </a:lnTo>
                  <a:lnTo>
                    <a:pt x="8879307" y="341630"/>
                  </a:lnTo>
                  <a:lnTo>
                    <a:pt x="8860345" y="300990"/>
                  </a:lnTo>
                  <a:lnTo>
                    <a:pt x="8844013" y="257810"/>
                  </a:lnTo>
                  <a:lnTo>
                    <a:pt x="8830424" y="214630"/>
                  </a:lnTo>
                  <a:lnTo>
                    <a:pt x="8819667" y="168910"/>
                  </a:lnTo>
                  <a:lnTo>
                    <a:pt x="8811857" y="123190"/>
                  </a:lnTo>
                  <a:lnTo>
                    <a:pt x="8807082" y="76200"/>
                  </a:lnTo>
                  <a:lnTo>
                    <a:pt x="8807005" y="73660"/>
                  </a:lnTo>
                  <a:lnTo>
                    <a:pt x="8806917" y="71120"/>
                  </a:lnTo>
                  <a:lnTo>
                    <a:pt x="8806828" y="68580"/>
                  </a:lnTo>
                  <a:lnTo>
                    <a:pt x="8806751" y="66040"/>
                  </a:lnTo>
                  <a:lnTo>
                    <a:pt x="8805481" y="27940"/>
                  </a:lnTo>
                  <a:lnTo>
                    <a:pt x="8805481" y="0"/>
                  </a:lnTo>
                  <a:lnTo>
                    <a:pt x="8785860" y="0"/>
                  </a:lnTo>
                  <a:lnTo>
                    <a:pt x="8785860" y="34290"/>
                  </a:lnTo>
                  <a:lnTo>
                    <a:pt x="8787193" y="74930"/>
                  </a:lnTo>
                  <a:lnTo>
                    <a:pt x="8787320" y="76200"/>
                  </a:lnTo>
                  <a:lnTo>
                    <a:pt x="8787435" y="77470"/>
                  </a:lnTo>
                  <a:lnTo>
                    <a:pt x="8791715" y="121920"/>
                  </a:lnTo>
                  <a:lnTo>
                    <a:pt x="8799144" y="167640"/>
                  </a:lnTo>
                  <a:lnTo>
                    <a:pt x="8809368" y="212090"/>
                  </a:lnTo>
                  <a:lnTo>
                    <a:pt x="8822296" y="255270"/>
                  </a:lnTo>
                  <a:lnTo>
                    <a:pt x="8837841" y="298450"/>
                  </a:lnTo>
                  <a:lnTo>
                    <a:pt x="8855913" y="339090"/>
                  </a:lnTo>
                  <a:lnTo>
                    <a:pt x="8876398" y="378460"/>
                  </a:lnTo>
                  <a:lnTo>
                    <a:pt x="8899207" y="416560"/>
                  </a:lnTo>
                  <a:lnTo>
                    <a:pt x="8924252" y="453390"/>
                  </a:lnTo>
                  <a:lnTo>
                    <a:pt x="8951430" y="487680"/>
                  </a:lnTo>
                  <a:lnTo>
                    <a:pt x="8980640" y="521970"/>
                  </a:lnTo>
                  <a:lnTo>
                    <a:pt x="9011806" y="552450"/>
                  </a:lnTo>
                  <a:lnTo>
                    <a:pt x="9044813" y="581660"/>
                  </a:lnTo>
                  <a:lnTo>
                    <a:pt x="9079586" y="609600"/>
                  </a:lnTo>
                  <a:lnTo>
                    <a:pt x="9116009" y="635000"/>
                  </a:lnTo>
                  <a:lnTo>
                    <a:pt x="9153995" y="657860"/>
                  </a:lnTo>
                  <a:lnTo>
                    <a:pt x="9193454" y="678180"/>
                  </a:lnTo>
                  <a:lnTo>
                    <a:pt x="9234272" y="695960"/>
                  </a:lnTo>
                  <a:lnTo>
                    <a:pt x="9276385" y="712470"/>
                  </a:lnTo>
                  <a:lnTo>
                    <a:pt x="9319666" y="725170"/>
                  </a:lnTo>
                  <a:lnTo>
                    <a:pt x="9364040" y="735330"/>
                  </a:lnTo>
                  <a:lnTo>
                    <a:pt x="9409392" y="742950"/>
                  </a:lnTo>
                  <a:lnTo>
                    <a:pt x="9455645" y="746760"/>
                  </a:lnTo>
                  <a:lnTo>
                    <a:pt x="9502711" y="749300"/>
                  </a:lnTo>
                  <a:lnTo>
                    <a:pt x="9549574" y="746760"/>
                  </a:lnTo>
                  <a:lnTo>
                    <a:pt x="9595663" y="742950"/>
                  </a:lnTo>
                  <a:lnTo>
                    <a:pt x="9640862" y="735330"/>
                  </a:lnTo>
                  <a:lnTo>
                    <a:pt x="9685083" y="725170"/>
                  </a:lnTo>
                  <a:lnTo>
                    <a:pt x="9728238" y="712470"/>
                  </a:lnTo>
                  <a:lnTo>
                    <a:pt x="9770224" y="695960"/>
                  </a:lnTo>
                  <a:lnTo>
                    <a:pt x="9810940" y="678180"/>
                  </a:lnTo>
                  <a:lnTo>
                    <a:pt x="9850310" y="657860"/>
                  </a:lnTo>
                  <a:lnTo>
                    <a:pt x="9888207" y="635000"/>
                  </a:lnTo>
                  <a:lnTo>
                    <a:pt x="9924555" y="609600"/>
                  </a:lnTo>
                  <a:lnTo>
                    <a:pt x="9959264" y="581660"/>
                  </a:lnTo>
                  <a:lnTo>
                    <a:pt x="9992208" y="552450"/>
                  </a:lnTo>
                  <a:lnTo>
                    <a:pt x="10023323" y="521970"/>
                  </a:lnTo>
                  <a:lnTo>
                    <a:pt x="10052507" y="487680"/>
                  </a:lnTo>
                  <a:lnTo>
                    <a:pt x="10058400" y="480060"/>
                  </a:lnTo>
                  <a:lnTo>
                    <a:pt x="10058400" y="448310"/>
                  </a:lnTo>
                  <a:close/>
                </a:path>
                <a:path extrusionOk="0" h="1125220" w="10058400">
                  <a:moveTo>
                    <a:pt x="10058400" y="217170"/>
                  </a:moveTo>
                  <a:lnTo>
                    <a:pt x="10043719" y="256540"/>
                  </a:lnTo>
                  <a:lnTo>
                    <a:pt x="10024275" y="298450"/>
                  </a:lnTo>
                  <a:lnTo>
                    <a:pt x="10001783" y="337820"/>
                  </a:lnTo>
                  <a:lnTo>
                    <a:pt x="9976409" y="375920"/>
                  </a:lnTo>
                  <a:lnTo>
                    <a:pt x="9948316" y="411480"/>
                  </a:lnTo>
                  <a:lnTo>
                    <a:pt x="9917620" y="444500"/>
                  </a:lnTo>
                  <a:lnTo>
                    <a:pt x="9884512" y="474980"/>
                  </a:lnTo>
                  <a:lnTo>
                    <a:pt x="9849142" y="504190"/>
                  </a:lnTo>
                  <a:lnTo>
                    <a:pt x="9811639" y="529590"/>
                  </a:lnTo>
                  <a:lnTo>
                    <a:pt x="9772167" y="551180"/>
                  </a:lnTo>
                  <a:lnTo>
                    <a:pt x="9730892" y="571500"/>
                  </a:lnTo>
                  <a:lnTo>
                    <a:pt x="9687966" y="586740"/>
                  </a:lnTo>
                  <a:lnTo>
                    <a:pt x="9643516" y="600710"/>
                  </a:lnTo>
                  <a:lnTo>
                    <a:pt x="9597733" y="609600"/>
                  </a:lnTo>
                  <a:lnTo>
                    <a:pt x="9550743" y="615950"/>
                  </a:lnTo>
                  <a:lnTo>
                    <a:pt x="9502711" y="617220"/>
                  </a:lnTo>
                  <a:lnTo>
                    <a:pt x="9454439" y="615950"/>
                  </a:lnTo>
                  <a:lnTo>
                    <a:pt x="9407246" y="609600"/>
                  </a:lnTo>
                  <a:lnTo>
                    <a:pt x="9361259" y="600710"/>
                  </a:lnTo>
                  <a:lnTo>
                    <a:pt x="9316656" y="586740"/>
                  </a:lnTo>
                  <a:lnTo>
                    <a:pt x="9273578" y="571500"/>
                  </a:lnTo>
                  <a:lnTo>
                    <a:pt x="9232176" y="551180"/>
                  </a:lnTo>
                  <a:lnTo>
                    <a:pt x="9192603" y="529590"/>
                  </a:lnTo>
                  <a:lnTo>
                    <a:pt x="9155011" y="504190"/>
                  </a:lnTo>
                  <a:lnTo>
                    <a:pt x="9119540" y="474980"/>
                  </a:lnTo>
                  <a:lnTo>
                    <a:pt x="9086367" y="444500"/>
                  </a:lnTo>
                  <a:lnTo>
                    <a:pt x="9055633" y="411480"/>
                  </a:lnTo>
                  <a:lnTo>
                    <a:pt x="9027477" y="375920"/>
                  </a:lnTo>
                  <a:lnTo>
                    <a:pt x="9002077" y="337820"/>
                  </a:lnTo>
                  <a:lnTo>
                    <a:pt x="8979560" y="298450"/>
                  </a:lnTo>
                  <a:lnTo>
                    <a:pt x="8960091" y="256540"/>
                  </a:lnTo>
                  <a:lnTo>
                    <a:pt x="8943823" y="213360"/>
                  </a:lnTo>
                  <a:lnTo>
                    <a:pt x="8930907" y="168910"/>
                  </a:lnTo>
                  <a:lnTo>
                    <a:pt x="8921496" y="121920"/>
                  </a:lnTo>
                  <a:lnTo>
                    <a:pt x="8915730" y="74930"/>
                  </a:lnTo>
                  <a:lnTo>
                    <a:pt x="8915679" y="73660"/>
                  </a:lnTo>
                  <a:lnTo>
                    <a:pt x="8915578" y="71120"/>
                  </a:lnTo>
                  <a:lnTo>
                    <a:pt x="8915476" y="68580"/>
                  </a:lnTo>
                  <a:lnTo>
                    <a:pt x="8915375" y="66040"/>
                  </a:lnTo>
                  <a:lnTo>
                    <a:pt x="8913825" y="27940"/>
                  </a:lnTo>
                  <a:lnTo>
                    <a:pt x="8913774" y="0"/>
                  </a:lnTo>
                  <a:lnTo>
                    <a:pt x="8893962" y="0"/>
                  </a:lnTo>
                  <a:lnTo>
                    <a:pt x="8895804" y="74930"/>
                  </a:lnTo>
                  <a:lnTo>
                    <a:pt x="8901214" y="120650"/>
                  </a:lnTo>
                  <a:lnTo>
                    <a:pt x="8910066" y="166370"/>
                  </a:lnTo>
                  <a:lnTo>
                    <a:pt x="8922233" y="210820"/>
                  </a:lnTo>
                  <a:lnTo>
                    <a:pt x="8937561" y="254000"/>
                  </a:lnTo>
                  <a:lnTo>
                    <a:pt x="8955926" y="294640"/>
                  </a:lnTo>
                  <a:lnTo>
                    <a:pt x="8977198" y="335280"/>
                  </a:lnTo>
                  <a:lnTo>
                    <a:pt x="9001214" y="373380"/>
                  </a:lnTo>
                  <a:lnTo>
                    <a:pt x="9027871" y="408940"/>
                  </a:lnTo>
                  <a:lnTo>
                    <a:pt x="9057005" y="441960"/>
                  </a:lnTo>
                  <a:lnTo>
                    <a:pt x="9088488" y="473710"/>
                  </a:lnTo>
                  <a:lnTo>
                    <a:pt x="9122194" y="502920"/>
                  </a:lnTo>
                  <a:lnTo>
                    <a:pt x="9157970" y="529590"/>
                  </a:lnTo>
                  <a:lnTo>
                    <a:pt x="9195702" y="553720"/>
                  </a:lnTo>
                  <a:lnTo>
                    <a:pt x="9235237" y="575310"/>
                  </a:lnTo>
                  <a:lnTo>
                    <a:pt x="9276436" y="593090"/>
                  </a:lnTo>
                  <a:lnTo>
                    <a:pt x="9319171" y="609600"/>
                  </a:lnTo>
                  <a:lnTo>
                    <a:pt x="9363291" y="621030"/>
                  </a:lnTo>
                  <a:lnTo>
                    <a:pt x="9408681" y="629920"/>
                  </a:lnTo>
                  <a:lnTo>
                    <a:pt x="9455201" y="635000"/>
                  </a:lnTo>
                  <a:lnTo>
                    <a:pt x="9502711" y="637540"/>
                  </a:lnTo>
                  <a:lnTo>
                    <a:pt x="9550184" y="635000"/>
                  </a:lnTo>
                  <a:lnTo>
                    <a:pt x="9596666" y="629920"/>
                  </a:lnTo>
                  <a:lnTo>
                    <a:pt x="9641992" y="621030"/>
                  </a:lnTo>
                  <a:lnTo>
                    <a:pt x="9686061" y="609600"/>
                  </a:lnTo>
                  <a:lnTo>
                    <a:pt x="9728708" y="593090"/>
                  </a:lnTo>
                  <a:lnTo>
                    <a:pt x="9769818" y="575310"/>
                  </a:lnTo>
                  <a:lnTo>
                    <a:pt x="9809251" y="553720"/>
                  </a:lnTo>
                  <a:lnTo>
                    <a:pt x="9846869" y="529590"/>
                  </a:lnTo>
                  <a:lnTo>
                    <a:pt x="9882543" y="502920"/>
                  </a:lnTo>
                  <a:lnTo>
                    <a:pt x="9916135" y="473710"/>
                  </a:lnTo>
                  <a:lnTo>
                    <a:pt x="9947504" y="441960"/>
                  </a:lnTo>
                  <a:lnTo>
                    <a:pt x="9976536" y="408940"/>
                  </a:lnTo>
                  <a:lnTo>
                    <a:pt x="10003079" y="373380"/>
                  </a:lnTo>
                  <a:lnTo>
                    <a:pt x="10026993" y="335280"/>
                  </a:lnTo>
                  <a:lnTo>
                    <a:pt x="10048164" y="294640"/>
                  </a:lnTo>
                  <a:lnTo>
                    <a:pt x="10058400" y="271780"/>
                  </a:lnTo>
                  <a:lnTo>
                    <a:pt x="10058400" y="217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6" name="Google Shape;806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2015" y="2353722"/>
              <a:ext cx="106775" cy="164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" name="Google Shape;807;p22"/>
            <p:cNvSpPr/>
            <p:nvPr/>
          </p:nvSpPr>
          <p:spPr>
            <a:xfrm>
              <a:off x="253269" y="2480405"/>
              <a:ext cx="36830" cy="38735"/>
            </a:xfrm>
            <a:custGeom>
              <a:rect b="b" l="l" r="r" t="t"/>
              <a:pathLst>
                <a:path extrusionOk="0" h="38735" w="36829">
                  <a:moveTo>
                    <a:pt x="24383" y="38195"/>
                  </a:moveTo>
                  <a:lnTo>
                    <a:pt x="10667" y="38195"/>
                  </a:lnTo>
                  <a:lnTo>
                    <a:pt x="6095" y="36671"/>
                  </a:lnTo>
                  <a:lnTo>
                    <a:pt x="3047" y="33623"/>
                  </a:lnTo>
                  <a:lnTo>
                    <a:pt x="1523" y="30575"/>
                  </a:lnTo>
                  <a:lnTo>
                    <a:pt x="0" y="26003"/>
                  </a:lnTo>
                  <a:lnTo>
                    <a:pt x="0" y="10667"/>
                  </a:lnTo>
                  <a:lnTo>
                    <a:pt x="1523" y="6095"/>
                  </a:lnTo>
                  <a:lnTo>
                    <a:pt x="3047" y="3047"/>
                  </a:lnTo>
                  <a:lnTo>
                    <a:pt x="6095" y="1523"/>
                  </a:lnTo>
                  <a:lnTo>
                    <a:pt x="10667" y="0"/>
                  </a:lnTo>
                  <a:lnTo>
                    <a:pt x="28955" y="0"/>
                  </a:lnTo>
                  <a:lnTo>
                    <a:pt x="35051" y="6095"/>
                  </a:lnTo>
                  <a:lnTo>
                    <a:pt x="36575" y="10667"/>
                  </a:lnTo>
                  <a:lnTo>
                    <a:pt x="36575" y="18287"/>
                  </a:lnTo>
                  <a:lnTo>
                    <a:pt x="36575" y="26003"/>
                  </a:lnTo>
                  <a:lnTo>
                    <a:pt x="35051" y="30575"/>
                  </a:lnTo>
                  <a:lnTo>
                    <a:pt x="28955" y="36671"/>
                  </a:lnTo>
                  <a:lnTo>
                    <a:pt x="24383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8" name="Google Shape;808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7664" y="2356770"/>
              <a:ext cx="218122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8742" y="2344483"/>
              <a:ext cx="105251" cy="17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3806" y="2368962"/>
              <a:ext cx="196786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00791" y="2394870"/>
              <a:ext cx="100679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33475" y="2394870"/>
              <a:ext cx="184594" cy="123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88268" y="2368962"/>
              <a:ext cx="77819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88947" y="2344483"/>
              <a:ext cx="105251" cy="17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620154" y="2394870"/>
              <a:ext cx="106727" cy="123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797081" y="2368962"/>
              <a:ext cx="207390" cy="149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029015" y="2394870"/>
              <a:ext cx="111347" cy="166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213609" y="2353722"/>
              <a:ext cx="105251" cy="16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393632" y="2394870"/>
              <a:ext cx="222694" cy="1237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0" name="Google Shape;820;p22"/>
            <p:cNvSpPr/>
            <p:nvPr/>
          </p:nvSpPr>
          <p:spPr>
            <a:xfrm>
              <a:off x="2643758" y="2344483"/>
              <a:ext cx="31115" cy="172720"/>
            </a:xfrm>
            <a:custGeom>
              <a:rect b="b" l="l" r="r" t="t"/>
              <a:pathLst>
                <a:path extrusionOk="0" h="172719" w="31114">
                  <a:moveTo>
                    <a:pt x="22860" y="1619"/>
                  </a:moveTo>
                  <a:lnTo>
                    <a:pt x="7620" y="1619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619"/>
                  </a:lnTo>
                  <a:close/>
                </a:path>
                <a:path extrusionOk="0" h="172719" w="31114">
                  <a:moveTo>
                    <a:pt x="29051" y="171068"/>
                  </a:moveTo>
                  <a:lnTo>
                    <a:pt x="0" y="171068"/>
                  </a:lnTo>
                  <a:lnTo>
                    <a:pt x="0" y="3143"/>
                  </a:lnTo>
                  <a:lnTo>
                    <a:pt x="1524" y="3143"/>
                  </a:lnTo>
                  <a:lnTo>
                    <a:pt x="3048" y="1619"/>
                  </a:lnTo>
                  <a:lnTo>
                    <a:pt x="29051" y="1619"/>
                  </a:lnTo>
                  <a:lnTo>
                    <a:pt x="29051" y="3143"/>
                  </a:lnTo>
                  <a:lnTo>
                    <a:pt x="30575" y="4667"/>
                  </a:lnTo>
                  <a:lnTo>
                    <a:pt x="30575" y="169544"/>
                  </a:lnTo>
                  <a:lnTo>
                    <a:pt x="29051" y="169544"/>
                  </a:lnTo>
                  <a:lnTo>
                    <a:pt x="29051" y="171068"/>
                  </a:lnTo>
                  <a:close/>
                </a:path>
                <a:path extrusionOk="0" h="172719" w="31114">
                  <a:moveTo>
                    <a:pt x="24479" y="172592"/>
                  </a:moveTo>
                  <a:lnTo>
                    <a:pt x="6096" y="172592"/>
                  </a:lnTo>
                  <a:lnTo>
                    <a:pt x="4572" y="171068"/>
                  </a:lnTo>
                  <a:lnTo>
                    <a:pt x="26003" y="171068"/>
                  </a:lnTo>
                  <a:lnTo>
                    <a:pt x="24479" y="172592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1" name="Google Shape;821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704814" y="2398013"/>
              <a:ext cx="105251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2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835973" y="2394870"/>
              <a:ext cx="106775" cy="123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2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62656" y="2394870"/>
              <a:ext cx="83915" cy="12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118315" y="2344483"/>
              <a:ext cx="739785" cy="174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p2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40492" y="2346102"/>
              <a:ext cx="837533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2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83253" y="2959798"/>
              <a:ext cx="86963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99267" y="2961322"/>
              <a:ext cx="7934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2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109090" y="2961322"/>
              <a:ext cx="73247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203674" y="2959798"/>
              <a:ext cx="314229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2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586579" y="2959798"/>
              <a:ext cx="1225010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2"/>
            <p:cNvSpPr/>
            <p:nvPr/>
          </p:nvSpPr>
          <p:spPr>
            <a:xfrm>
              <a:off x="894003" y="2950692"/>
              <a:ext cx="1966595" cy="422275"/>
            </a:xfrm>
            <a:custGeom>
              <a:rect b="b" l="l" r="r" t="t"/>
              <a:pathLst>
                <a:path extrusionOk="0" h="422275" w="1966595">
                  <a:moveTo>
                    <a:pt x="74676" y="280708"/>
                  </a:moveTo>
                  <a:lnTo>
                    <a:pt x="73152" y="280708"/>
                  </a:lnTo>
                  <a:lnTo>
                    <a:pt x="73152" y="279438"/>
                  </a:lnTo>
                  <a:lnTo>
                    <a:pt x="3048" y="279438"/>
                  </a:lnTo>
                  <a:lnTo>
                    <a:pt x="3048" y="280708"/>
                  </a:lnTo>
                  <a:lnTo>
                    <a:pt x="0" y="280708"/>
                  </a:lnTo>
                  <a:lnTo>
                    <a:pt x="0" y="293408"/>
                  </a:lnTo>
                  <a:lnTo>
                    <a:pt x="0" y="420408"/>
                  </a:lnTo>
                  <a:lnTo>
                    <a:pt x="1524" y="420408"/>
                  </a:lnTo>
                  <a:lnTo>
                    <a:pt x="1524" y="421678"/>
                  </a:lnTo>
                  <a:lnTo>
                    <a:pt x="18288" y="421678"/>
                  </a:lnTo>
                  <a:lnTo>
                    <a:pt x="18288" y="420408"/>
                  </a:lnTo>
                  <a:lnTo>
                    <a:pt x="18288" y="358178"/>
                  </a:lnTo>
                  <a:lnTo>
                    <a:pt x="70104" y="358178"/>
                  </a:lnTo>
                  <a:lnTo>
                    <a:pt x="70104" y="356908"/>
                  </a:lnTo>
                  <a:lnTo>
                    <a:pt x="71628" y="356908"/>
                  </a:lnTo>
                  <a:lnTo>
                    <a:pt x="71628" y="345478"/>
                  </a:lnTo>
                  <a:lnTo>
                    <a:pt x="70104" y="345478"/>
                  </a:lnTo>
                  <a:lnTo>
                    <a:pt x="70104" y="342938"/>
                  </a:lnTo>
                  <a:lnTo>
                    <a:pt x="18288" y="342938"/>
                  </a:lnTo>
                  <a:lnTo>
                    <a:pt x="18288" y="294678"/>
                  </a:lnTo>
                  <a:lnTo>
                    <a:pt x="73152" y="294678"/>
                  </a:lnTo>
                  <a:lnTo>
                    <a:pt x="73152" y="293408"/>
                  </a:lnTo>
                  <a:lnTo>
                    <a:pt x="74676" y="293408"/>
                  </a:lnTo>
                  <a:lnTo>
                    <a:pt x="74676" y="280708"/>
                  </a:lnTo>
                  <a:close/>
                </a:path>
                <a:path extrusionOk="0" h="422275" w="1966595">
                  <a:moveTo>
                    <a:pt x="1963394" y="152654"/>
                  </a:moveTo>
                  <a:lnTo>
                    <a:pt x="1949577" y="152654"/>
                  </a:lnTo>
                  <a:lnTo>
                    <a:pt x="1949577" y="154178"/>
                  </a:lnTo>
                  <a:lnTo>
                    <a:pt x="1963394" y="154178"/>
                  </a:lnTo>
                  <a:lnTo>
                    <a:pt x="1963394" y="152654"/>
                  </a:lnTo>
                  <a:close/>
                </a:path>
                <a:path extrusionOk="0" h="422275" w="1966595">
                  <a:moveTo>
                    <a:pt x="1966442" y="1270"/>
                  </a:moveTo>
                  <a:lnTo>
                    <a:pt x="1964055" y="1270"/>
                  </a:lnTo>
                  <a:lnTo>
                    <a:pt x="1964055" y="0"/>
                  </a:lnTo>
                  <a:lnTo>
                    <a:pt x="1948916" y="0"/>
                  </a:lnTo>
                  <a:lnTo>
                    <a:pt x="1948916" y="1270"/>
                  </a:lnTo>
                  <a:lnTo>
                    <a:pt x="1948053" y="1270"/>
                  </a:lnTo>
                  <a:lnTo>
                    <a:pt x="1948053" y="151130"/>
                  </a:lnTo>
                  <a:lnTo>
                    <a:pt x="1948053" y="152400"/>
                  </a:lnTo>
                  <a:lnTo>
                    <a:pt x="1965807" y="152400"/>
                  </a:lnTo>
                  <a:lnTo>
                    <a:pt x="1965807" y="151130"/>
                  </a:lnTo>
                  <a:lnTo>
                    <a:pt x="1966442" y="151130"/>
                  </a:lnTo>
                  <a:lnTo>
                    <a:pt x="1966442" y="127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2" name="Google Shape;832;p2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999267" y="3227069"/>
              <a:ext cx="234886" cy="146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2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266253" y="3230118"/>
              <a:ext cx="154019" cy="141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4" name="Google Shape;834;p22"/>
            <p:cNvSpPr/>
            <p:nvPr/>
          </p:nvSpPr>
          <p:spPr>
            <a:xfrm>
              <a:off x="1502663" y="3225546"/>
              <a:ext cx="22860" cy="146685"/>
            </a:xfrm>
            <a:custGeom>
              <a:rect b="b" l="l" r="r" t="t"/>
              <a:pathLst>
                <a:path extrusionOk="0" h="146685" w="22859">
                  <a:moveTo>
                    <a:pt x="18288" y="42672"/>
                  </a:moveTo>
                  <a:lnTo>
                    <a:pt x="4572" y="42672"/>
                  </a:lnTo>
                  <a:lnTo>
                    <a:pt x="4572" y="41148"/>
                  </a:lnTo>
                  <a:lnTo>
                    <a:pt x="18288" y="41148"/>
                  </a:lnTo>
                  <a:lnTo>
                    <a:pt x="18288" y="42672"/>
                  </a:lnTo>
                  <a:close/>
                </a:path>
                <a:path extrusionOk="0" h="146685" w="22859">
                  <a:moveTo>
                    <a:pt x="19812" y="146494"/>
                  </a:moveTo>
                  <a:lnTo>
                    <a:pt x="3048" y="146494"/>
                  </a:lnTo>
                  <a:lnTo>
                    <a:pt x="3048" y="144970"/>
                  </a:lnTo>
                  <a:lnTo>
                    <a:pt x="1524" y="144970"/>
                  </a:lnTo>
                  <a:lnTo>
                    <a:pt x="1524" y="44196"/>
                  </a:lnTo>
                  <a:lnTo>
                    <a:pt x="3048" y="42672"/>
                  </a:lnTo>
                  <a:lnTo>
                    <a:pt x="19812" y="42672"/>
                  </a:lnTo>
                  <a:lnTo>
                    <a:pt x="19812" y="146494"/>
                  </a:lnTo>
                  <a:close/>
                </a:path>
                <a:path extrusionOk="0" h="146685" w="22859">
                  <a:moveTo>
                    <a:pt x="15240" y="22860"/>
                  </a:moveTo>
                  <a:lnTo>
                    <a:pt x="6096" y="22860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1336" y="4572"/>
                  </a:lnTo>
                  <a:lnTo>
                    <a:pt x="22860" y="7620"/>
                  </a:lnTo>
                  <a:lnTo>
                    <a:pt x="22860" y="15240"/>
                  </a:lnTo>
                  <a:lnTo>
                    <a:pt x="21336" y="18288"/>
                  </a:lnTo>
                  <a:lnTo>
                    <a:pt x="18288" y="21336"/>
                  </a:lnTo>
                  <a:lnTo>
                    <a:pt x="15240" y="2286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5" name="Google Shape;835;p2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556099" y="3265170"/>
              <a:ext cx="303561" cy="10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22"/>
            <p:cNvSpPr/>
            <p:nvPr/>
          </p:nvSpPr>
          <p:spPr>
            <a:xfrm>
              <a:off x="1885568" y="3225546"/>
              <a:ext cx="21590" cy="146685"/>
            </a:xfrm>
            <a:custGeom>
              <a:rect b="b" l="l" r="r" t="t"/>
              <a:pathLst>
                <a:path extrusionOk="0" h="146685" w="21589">
                  <a:moveTo>
                    <a:pt x="18288" y="42672"/>
                  </a:moveTo>
                  <a:lnTo>
                    <a:pt x="3048" y="42672"/>
                  </a:lnTo>
                  <a:lnTo>
                    <a:pt x="4572" y="41148"/>
                  </a:lnTo>
                  <a:lnTo>
                    <a:pt x="16764" y="41148"/>
                  </a:lnTo>
                  <a:lnTo>
                    <a:pt x="18288" y="42672"/>
                  </a:lnTo>
                  <a:close/>
                </a:path>
                <a:path extrusionOk="0" h="146685" w="21589">
                  <a:moveTo>
                    <a:pt x="18288" y="146494"/>
                  </a:moveTo>
                  <a:lnTo>
                    <a:pt x="3048" y="146494"/>
                  </a:lnTo>
                  <a:lnTo>
                    <a:pt x="1524" y="144970"/>
                  </a:lnTo>
                  <a:lnTo>
                    <a:pt x="1524" y="42672"/>
                  </a:lnTo>
                  <a:lnTo>
                    <a:pt x="19812" y="42672"/>
                  </a:lnTo>
                  <a:lnTo>
                    <a:pt x="19812" y="144970"/>
                  </a:lnTo>
                  <a:lnTo>
                    <a:pt x="18288" y="146494"/>
                  </a:lnTo>
                  <a:close/>
                </a:path>
                <a:path extrusionOk="0" h="146685" w="21589">
                  <a:moveTo>
                    <a:pt x="15240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1336" y="4572"/>
                  </a:lnTo>
                  <a:lnTo>
                    <a:pt x="21336" y="18288"/>
                  </a:lnTo>
                  <a:lnTo>
                    <a:pt x="18288" y="21336"/>
                  </a:lnTo>
                  <a:lnTo>
                    <a:pt x="15240" y="2286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7" name="Google Shape;837;p2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932908" y="3265169"/>
              <a:ext cx="186118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2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86301" y="3495770"/>
              <a:ext cx="126682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2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040415" y="3497294"/>
              <a:ext cx="96107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2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167003" y="3497294"/>
              <a:ext cx="109918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2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302829" y="3497294"/>
              <a:ext cx="7934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2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1412652" y="3497294"/>
              <a:ext cx="96107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2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585055" y="3497294"/>
              <a:ext cx="198310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2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842896" y="3507962"/>
              <a:ext cx="349281" cy="134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22"/>
            <p:cNvSpPr/>
            <p:nvPr/>
          </p:nvSpPr>
          <p:spPr>
            <a:xfrm>
              <a:off x="2227325" y="3486626"/>
              <a:ext cx="18415" cy="154305"/>
            </a:xfrm>
            <a:custGeom>
              <a:rect b="b" l="l" r="r" t="t"/>
              <a:pathLst>
                <a:path extrusionOk="0" h="154304" w="18414">
                  <a:moveTo>
                    <a:pt x="18288" y="152685"/>
                  </a:moveTo>
                  <a:lnTo>
                    <a:pt x="1524" y="152685"/>
                  </a:lnTo>
                  <a:lnTo>
                    <a:pt x="0" y="151161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8288" y="1524"/>
                  </a:lnTo>
                  <a:lnTo>
                    <a:pt x="18288" y="152685"/>
                  </a:lnTo>
                  <a:close/>
                </a:path>
                <a:path extrusionOk="0" h="154304" w="18414">
                  <a:moveTo>
                    <a:pt x="15240" y="154209"/>
                  </a:moveTo>
                  <a:lnTo>
                    <a:pt x="3048" y="154209"/>
                  </a:lnTo>
                  <a:lnTo>
                    <a:pt x="3048" y="152685"/>
                  </a:lnTo>
                  <a:lnTo>
                    <a:pt x="16764" y="152685"/>
                  </a:lnTo>
                  <a:lnTo>
                    <a:pt x="15240" y="154209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6" name="Google Shape;846;p2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329529" y="3497294"/>
              <a:ext cx="10982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2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471356" y="3495770"/>
              <a:ext cx="181546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2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2672810" y="3495770"/>
              <a:ext cx="103727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2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2848165" y="3497294"/>
              <a:ext cx="73247" cy="142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22"/>
            <p:cNvSpPr/>
            <p:nvPr/>
          </p:nvSpPr>
          <p:spPr>
            <a:xfrm>
              <a:off x="2942742" y="3496830"/>
              <a:ext cx="18415" cy="144145"/>
            </a:xfrm>
            <a:custGeom>
              <a:rect b="b" l="l" r="r" t="t"/>
              <a:pathLst>
                <a:path extrusionOk="0" h="144145" w="18414">
                  <a:moveTo>
                    <a:pt x="16865" y="142494"/>
                  </a:moveTo>
                  <a:lnTo>
                    <a:pt x="3048" y="142494"/>
                  </a:lnTo>
                  <a:lnTo>
                    <a:pt x="4572" y="144018"/>
                  </a:lnTo>
                  <a:lnTo>
                    <a:pt x="15341" y="144018"/>
                  </a:lnTo>
                  <a:lnTo>
                    <a:pt x="16865" y="142494"/>
                  </a:lnTo>
                  <a:close/>
                </a:path>
                <a:path extrusionOk="0" h="144145" w="18414">
                  <a:moveTo>
                    <a:pt x="18389" y="0"/>
                  </a:moveTo>
                  <a:lnTo>
                    <a:pt x="1524" y="0"/>
                  </a:lnTo>
                  <a:lnTo>
                    <a:pt x="1524" y="2540"/>
                  </a:lnTo>
                  <a:lnTo>
                    <a:pt x="0" y="2540"/>
                  </a:lnTo>
                  <a:lnTo>
                    <a:pt x="0" y="142240"/>
                  </a:lnTo>
                  <a:lnTo>
                    <a:pt x="18389" y="142240"/>
                  </a:lnTo>
                  <a:lnTo>
                    <a:pt x="18389" y="2540"/>
                  </a:lnTo>
                  <a:lnTo>
                    <a:pt x="18389" y="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1" name="Google Shape;851;p2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2999231" y="3497294"/>
              <a:ext cx="155638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" name="Google Shape;852;p22"/>
            <p:cNvSpPr/>
            <p:nvPr/>
          </p:nvSpPr>
          <p:spPr>
            <a:xfrm>
              <a:off x="3188398" y="3497294"/>
              <a:ext cx="20320" cy="144145"/>
            </a:xfrm>
            <a:custGeom>
              <a:rect b="b" l="l" r="r" t="t"/>
              <a:pathLst>
                <a:path extrusionOk="0" h="144145" w="20319">
                  <a:moveTo>
                    <a:pt x="19812" y="142017"/>
                  </a:moveTo>
                  <a:lnTo>
                    <a:pt x="1524" y="142017"/>
                  </a:lnTo>
                  <a:lnTo>
                    <a:pt x="1524" y="140493"/>
                  </a:lnTo>
                  <a:lnTo>
                    <a:pt x="0" y="140493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1524"/>
                  </a:lnTo>
                  <a:lnTo>
                    <a:pt x="19812" y="1524"/>
                  </a:lnTo>
                  <a:lnTo>
                    <a:pt x="19812" y="142017"/>
                  </a:lnTo>
                  <a:close/>
                </a:path>
                <a:path extrusionOk="0" h="144145" w="20319">
                  <a:moveTo>
                    <a:pt x="15240" y="143541"/>
                  </a:moveTo>
                  <a:lnTo>
                    <a:pt x="4572" y="143541"/>
                  </a:lnTo>
                  <a:lnTo>
                    <a:pt x="3048" y="142017"/>
                  </a:lnTo>
                  <a:lnTo>
                    <a:pt x="16764" y="142017"/>
                  </a:lnTo>
                  <a:lnTo>
                    <a:pt x="15240" y="14354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3" name="Google Shape;853;p2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229641" y="3497294"/>
              <a:ext cx="106775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2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401949" y="3495770"/>
              <a:ext cx="88487" cy="146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Google Shape;855;p22"/>
            <p:cNvSpPr/>
            <p:nvPr/>
          </p:nvSpPr>
          <p:spPr>
            <a:xfrm>
              <a:off x="3560635" y="3538537"/>
              <a:ext cx="35560" cy="133350"/>
            </a:xfrm>
            <a:custGeom>
              <a:rect b="b" l="l" r="r" t="t"/>
              <a:pathLst>
                <a:path extrusionOk="0" h="133350" w="35560">
                  <a:moveTo>
                    <a:pt x="28956" y="1524"/>
                  </a:moveTo>
                  <a:lnTo>
                    <a:pt x="18288" y="1524"/>
                  </a:lnTo>
                  <a:lnTo>
                    <a:pt x="19812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extrusionOk="0" h="133350" w="35560">
                  <a:moveTo>
                    <a:pt x="32004" y="24384"/>
                  </a:moveTo>
                  <a:lnTo>
                    <a:pt x="15240" y="24384"/>
                  </a:lnTo>
                  <a:lnTo>
                    <a:pt x="13716" y="22860"/>
                  </a:lnTo>
                  <a:lnTo>
                    <a:pt x="13716" y="21336"/>
                  </a:lnTo>
                  <a:lnTo>
                    <a:pt x="12192" y="19812"/>
                  </a:lnTo>
                  <a:lnTo>
                    <a:pt x="12192" y="7620"/>
                  </a:lnTo>
                  <a:lnTo>
                    <a:pt x="13716" y="6096"/>
                  </a:lnTo>
                  <a:lnTo>
                    <a:pt x="13716" y="3048"/>
                  </a:lnTo>
                  <a:lnTo>
                    <a:pt x="15240" y="1524"/>
                  </a:lnTo>
                  <a:lnTo>
                    <a:pt x="32004" y="1524"/>
                  </a:lnTo>
                  <a:lnTo>
                    <a:pt x="33528" y="3048"/>
                  </a:lnTo>
                  <a:lnTo>
                    <a:pt x="33528" y="4572"/>
                  </a:lnTo>
                  <a:lnTo>
                    <a:pt x="35052" y="6096"/>
                  </a:lnTo>
                  <a:lnTo>
                    <a:pt x="35052" y="21336"/>
                  </a:lnTo>
                  <a:lnTo>
                    <a:pt x="33528" y="21336"/>
                  </a:lnTo>
                  <a:lnTo>
                    <a:pt x="33528" y="22860"/>
                  </a:lnTo>
                  <a:lnTo>
                    <a:pt x="32004" y="24384"/>
                  </a:lnTo>
                  <a:close/>
                </a:path>
                <a:path extrusionOk="0" h="133350" w="35560">
                  <a:moveTo>
                    <a:pt x="28956" y="25908"/>
                  </a:moveTo>
                  <a:lnTo>
                    <a:pt x="18288" y="25908"/>
                  </a:lnTo>
                  <a:lnTo>
                    <a:pt x="16764" y="24384"/>
                  </a:lnTo>
                  <a:lnTo>
                    <a:pt x="30480" y="24384"/>
                  </a:lnTo>
                  <a:lnTo>
                    <a:pt x="28956" y="25908"/>
                  </a:lnTo>
                  <a:close/>
                </a:path>
                <a:path extrusionOk="0" h="133350" w="35560">
                  <a:moveTo>
                    <a:pt x="30480" y="77819"/>
                  </a:moveTo>
                  <a:lnTo>
                    <a:pt x="18288" y="77819"/>
                  </a:lnTo>
                  <a:lnTo>
                    <a:pt x="19812" y="76295"/>
                  </a:lnTo>
                  <a:lnTo>
                    <a:pt x="28956" y="76295"/>
                  </a:lnTo>
                  <a:lnTo>
                    <a:pt x="30480" y="77819"/>
                  </a:lnTo>
                  <a:close/>
                </a:path>
                <a:path extrusionOk="0" h="133350" w="35560">
                  <a:moveTo>
                    <a:pt x="12192" y="132778"/>
                  </a:moveTo>
                  <a:lnTo>
                    <a:pt x="0" y="132778"/>
                  </a:lnTo>
                  <a:lnTo>
                    <a:pt x="0" y="129730"/>
                  </a:lnTo>
                  <a:lnTo>
                    <a:pt x="13716" y="99250"/>
                  </a:lnTo>
                  <a:lnTo>
                    <a:pt x="13716" y="83915"/>
                  </a:lnTo>
                  <a:lnTo>
                    <a:pt x="15240" y="82391"/>
                  </a:lnTo>
                  <a:lnTo>
                    <a:pt x="15240" y="79343"/>
                  </a:lnTo>
                  <a:lnTo>
                    <a:pt x="16764" y="79343"/>
                  </a:lnTo>
                  <a:lnTo>
                    <a:pt x="16764" y="77819"/>
                  </a:lnTo>
                  <a:lnTo>
                    <a:pt x="33528" y="77819"/>
                  </a:lnTo>
                  <a:lnTo>
                    <a:pt x="33528" y="79343"/>
                  </a:lnTo>
                  <a:lnTo>
                    <a:pt x="35052" y="80867"/>
                  </a:lnTo>
                  <a:lnTo>
                    <a:pt x="35052" y="96107"/>
                  </a:lnTo>
                  <a:lnTo>
                    <a:pt x="33528" y="97726"/>
                  </a:lnTo>
                  <a:lnTo>
                    <a:pt x="33528" y="100774"/>
                  </a:lnTo>
                  <a:lnTo>
                    <a:pt x="30480" y="103822"/>
                  </a:lnTo>
                  <a:lnTo>
                    <a:pt x="30480" y="105346"/>
                  </a:lnTo>
                  <a:lnTo>
                    <a:pt x="28956" y="108394"/>
                  </a:lnTo>
                  <a:lnTo>
                    <a:pt x="13716" y="129730"/>
                  </a:lnTo>
                  <a:lnTo>
                    <a:pt x="13716" y="131254"/>
                  </a:lnTo>
                  <a:lnTo>
                    <a:pt x="12192" y="131254"/>
                  </a:lnTo>
                  <a:lnTo>
                    <a:pt x="12192" y="13277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6" name="Google Shape;856;p2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781812" y="3942588"/>
              <a:ext cx="1537716" cy="1528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2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598795" y="2622422"/>
              <a:ext cx="117443" cy="160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22"/>
            <p:cNvSpPr/>
            <p:nvPr/>
          </p:nvSpPr>
          <p:spPr>
            <a:xfrm>
              <a:off x="5736050" y="2744533"/>
              <a:ext cx="35560" cy="38735"/>
            </a:xfrm>
            <a:custGeom>
              <a:rect b="b" l="l" r="r" t="t"/>
              <a:pathLst>
                <a:path extrusionOk="0" h="38735" w="35560">
                  <a:moveTo>
                    <a:pt x="24479" y="38195"/>
                  </a:moveTo>
                  <a:lnTo>
                    <a:pt x="6095" y="38195"/>
                  </a:lnTo>
                  <a:lnTo>
                    <a:pt x="0" y="32099"/>
                  </a:lnTo>
                  <a:lnTo>
                    <a:pt x="0" y="7619"/>
                  </a:lnTo>
                  <a:lnTo>
                    <a:pt x="6095" y="1523"/>
                  </a:lnTo>
                  <a:lnTo>
                    <a:pt x="10667" y="0"/>
                  </a:lnTo>
                  <a:lnTo>
                    <a:pt x="24479" y="0"/>
                  </a:lnTo>
                  <a:lnTo>
                    <a:pt x="29051" y="1523"/>
                  </a:lnTo>
                  <a:lnTo>
                    <a:pt x="35147" y="7619"/>
                  </a:lnTo>
                  <a:lnTo>
                    <a:pt x="35147" y="19907"/>
                  </a:lnTo>
                  <a:lnTo>
                    <a:pt x="35147" y="32099"/>
                  </a:lnTo>
                  <a:lnTo>
                    <a:pt x="32099" y="35147"/>
                  </a:lnTo>
                  <a:lnTo>
                    <a:pt x="29051" y="36671"/>
                  </a:lnTo>
                  <a:lnTo>
                    <a:pt x="24479" y="38195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9" name="Google Shape;859;p2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5850540" y="2622422"/>
              <a:ext cx="218122" cy="160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22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6091523" y="2610231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1" name="Google Shape;861;p22"/>
            <p:cNvSpPr/>
            <p:nvPr/>
          </p:nvSpPr>
          <p:spPr>
            <a:xfrm>
              <a:off x="6221158" y="2614803"/>
              <a:ext cx="35560" cy="168275"/>
            </a:xfrm>
            <a:custGeom>
              <a:rect b="b" l="l" r="r" t="t"/>
              <a:pathLst>
                <a:path extrusionOk="0" h="168275" w="35560">
                  <a:moveTo>
                    <a:pt x="22955" y="48863"/>
                  </a:moveTo>
                  <a:lnTo>
                    <a:pt x="12287" y="48863"/>
                  </a:lnTo>
                  <a:lnTo>
                    <a:pt x="13811" y="47339"/>
                  </a:lnTo>
                  <a:lnTo>
                    <a:pt x="19907" y="47339"/>
                  </a:lnTo>
                  <a:lnTo>
                    <a:pt x="22955" y="48863"/>
                  </a:lnTo>
                  <a:close/>
                </a:path>
                <a:path extrusionOk="0" h="168275" w="35560">
                  <a:moveTo>
                    <a:pt x="30575" y="166401"/>
                  </a:moveTo>
                  <a:lnTo>
                    <a:pt x="3143" y="166401"/>
                  </a:lnTo>
                  <a:lnTo>
                    <a:pt x="3143" y="164877"/>
                  </a:lnTo>
                  <a:lnTo>
                    <a:pt x="1524" y="164877"/>
                  </a:lnTo>
                  <a:lnTo>
                    <a:pt x="1524" y="51911"/>
                  </a:lnTo>
                  <a:lnTo>
                    <a:pt x="3143" y="50387"/>
                  </a:lnTo>
                  <a:lnTo>
                    <a:pt x="4667" y="48863"/>
                  </a:lnTo>
                  <a:lnTo>
                    <a:pt x="29051" y="48863"/>
                  </a:lnTo>
                  <a:lnTo>
                    <a:pt x="30575" y="50387"/>
                  </a:lnTo>
                  <a:lnTo>
                    <a:pt x="32099" y="50387"/>
                  </a:lnTo>
                  <a:lnTo>
                    <a:pt x="32099" y="164877"/>
                  </a:lnTo>
                  <a:lnTo>
                    <a:pt x="30575" y="166401"/>
                  </a:lnTo>
                  <a:close/>
                </a:path>
                <a:path extrusionOk="0" h="168275" w="35560">
                  <a:moveTo>
                    <a:pt x="24479" y="167925"/>
                  </a:moveTo>
                  <a:lnTo>
                    <a:pt x="9239" y="167925"/>
                  </a:lnTo>
                  <a:lnTo>
                    <a:pt x="7715" y="166401"/>
                  </a:lnTo>
                  <a:lnTo>
                    <a:pt x="26003" y="166401"/>
                  </a:lnTo>
                  <a:lnTo>
                    <a:pt x="24479" y="167925"/>
                  </a:lnTo>
                  <a:close/>
                </a:path>
                <a:path extrusionOk="0" h="168275" w="35560">
                  <a:moveTo>
                    <a:pt x="24479" y="32004"/>
                  </a:moveTo>
                  <a:lnTo>
                    <a:pt x="10763" y="32004"/>
                  </a:lnTo>
                  <a:lnTo>
                    <a:pt x="6191" y="30480"/>
                  </a:lnTo>
                  <a:lnTo>
                    <a:pt x="3143" y="28956"/>
                  </a:lnTo>
                  <a:lnTo>
                    <a:pt x="0" y="25908"/>
                  </a:lnTo>
                  <a:lnTo>
                    <a:pt x="0" y="6096"/>
                  </a:lnTo>
                  <a:lnTo>
                    <a:pt x="3143" y="3048"/>
                  </a:lnTo>
                  <a:lnTo>
                    <a:pt x="6191" y="1524"/>
                  </a:lnTo>
                  <a:lnTo>
                    <a:pt x="10763" y="0"/>
                  </a:lnTo>
                  <a:lnTo>
                    <a:pt x="24479" y="0"/>
                  </a:lnTo>
                  <a:lnTo>
                    <a:pt x="29051" y="1524"/>
                  </a:lnTo>
                  <a:lnTo>
                    <a:pt x="32099" y="3048"/>
                  </a:lnTo>
                  <a:lnTo>
                    <a:pt x="35147" y="9143"/>
                  </a:lnTo>
                  <a:lnTo>
                    <a:pt x="35147" y="21336"/>
                  </a:lnTo>
                  <a:lnTo>
                    <a:pt x="33623" y="25908"/>
                  </a:lnTo>
                  <a:lnTo>
                    <a:pt x="29051" y="30480"/>
                  </a:lnTo>
                  <a:lnTo>
                    <a:pt x="24479" y="32004"/>
                  </a:lnTo>
                  <a:close/>
                </a:path>
              </a:pathLst>
            </a:custGeom>
            <a:solidFill>
              <a:srgbClr val="0F243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2" name="Google Shape;862;p2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6279165" y="2660618"/>
              <a:ext cx="90011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2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6390512" y="2610231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2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6578206" y="2660618"/>
              <a:ext cx="8843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2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6687979" y="2614803"/>
              <a:ext cx="254793" cy="212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22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7014495" y="2610231"/>
              <a:ext cx="105251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2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144131" y="2660618"/>
              <a:ext cx="9915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22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269289" y="2660618"/>
              <a:ext cx="83915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22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421784" y="2633091"/>
              <a:ext cx="76295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22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7517892" y="2610231"/>
              <a:ext cx="103727" cy="172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22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7647739" y="2660618"/>
              <a:ext cx="108182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22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7836789" y="2610230"/>
              <a:ext cx="111347" cy="174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22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7967995" y="2660618"/>
              <a:ext cx="106727" cy="12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22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8094630" y="2633091"/>
              <a:ext cx="169258" cy="151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22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8334088" y="2611754"/>
              <a:ext cx="1179290" cy="172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22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5563647" y="3196494"/>
              <a:ext cx="88487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22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5679662" y="3199542"/>
              <a:ext cx="79343" cy="142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22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5791009" y="3198018"/>
              <a:ext cx="73247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22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5885592" y="3198018"/>
              <a:ext cx="314230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22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6268497" y="3188874"/>
              <a:ext cx="90011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22"/>
            <p:cNvSpPr/>
            <p:nvPr/>
          </p:nvSpPr>
          <p:spPr>
            <a:xfrm>
              <a:off x="6385941" y="3188880"/>
              <a:ext cx="173990" cy="154305"/>
            </a:xfrm>
            <a:custGeom>
              <a:rect b="b" l="l" r="r" t="t"/>
              <a:pathLst>
                <a:path extrusionOk="0" h="154304" w="173990">
                  <a:moveTo>
                    <a:pt x="19812" y="48856"/>
                  </a:moveTo>
                  <a:lnTo>
                    <a:pt x="18288" y="48856"/>
                  </a:lnTo>
                  <a:lnTo>
                    <a:pt x="16764" y="47332"/>
                  </a:lnTo>
                  <a:lnTo>
                    <a:pt x="6096" y="47332"/>
                  </a:lnTo>
                  <a:lnTo>
                    <a:pt x="4572" y="48856"/>
                  </a:lnTo>
                  <a:lnTo>
                    <a:pt x="3048" y="48856"/>
                  </a:lnTo>
                  <a:lnTo>
                    <a:pt x="3048" y="152692"/>
                  </a:lnTo>
                  <a:lnTo>
                    <a:pt x="7620" y="152692"/>
                  </a:lnTo>
                  <a:lnTo>
                    <a:pt x="7620" y="154216"/>
                  </a:lnTo>
                  <a:lnTo>
                    <a:pt x="15240" y="154216"/>
                  </a:lnTo>
                  <a:lnTo>
                    <a:pt x="15240" y="152692"/>
                  </a:lnTo>
                  <a:lnTo>
                    <a:pt x="19812" y="152692"/>
                  </a:lnTo>
                  <a:lnTo>
                    <a:pt x="19812" y="48856"/>
                  </a:lnTo>
                  <a:close/>
                </a:path>
                <a:path extrusionOk="0" h="154304" w="173990">
                  <a:moveTo>
                    <a:pt x="22860" y="13716"/>
                  </a:moveTo>
                  <a:lnTo>
                    <a:pt x="21336" y="10668"/>
                  </a:lnTo>
                  <a:lnTo>
                    <a:pt x="18288" y="7620"/>
                  </a:lnTo>
                  <a:lnTo>
                    <a:pt x="15240" y="6096"/>
                  </a:lnTo>
                  <a:lnTo>
                    <a:pt x="7620" y="6096"/>
                  </a:lnTo>
                  <a:lnTo>
                    <a:pt x="4572" y="7620"/>
                  </a:lnTo>
                  <a:lnTo>
                    <a:pt x="1524" y="10668"/>
                  </a:lnTo>
                  <a:lnTo>
                    <a:pt x="0" y="13716"/>
                  </a:lnTo>
                  <a:lnTo>
                    <a:pt x="0" y="21336"/>
                  </a:lnTo>
                  <a:lnTo>
                    <a:pt x="1524" y="24384"/>
                  </a:lnTo>
                  <a:lnTo>
                    <a:pt x="4572" y="27432"/>
                  </a:lnTo>
                  <a:lnTo>
                    <a:pt x="7620" y="28956"/>
                  </a:lnTo>
                  <a:lnTo>
                    <a:pt x="15240" y="28956"/>
                  </a:lnTo>
                  <a:lnTo>
                    <a:pt x="18288" y="27432"/>
                  </a:lnTo>
                  <a:lnTo>
                    <a:pt x="21336" y="24384"/>
                  </a:lnTo>
                  <a:lnTo>
                    <a:pt x="22860" y="21336"/>
                  </a:lnTo>
                  <a:lnTo>
                    <a:pt x="22860" y="13716"/>
                  </a:lnTo>
                  <a:close/>
                </a:path>
                <a:path extrusionOk="0" h="154304" w="173990">
                  <a:moveTo>
                    <a:pt x="67144" y="0"/>
                  </a:moveTo>
                  <a:lnTo>
                    <a:pt x="50380" y="0"/>
                  </a:lnTo>
                  <a:lnTo>
                    <a:pt x="50380" y="1524"/>
                  </a:lnTo>
                  <a:lnTo>
                    <a:pt x="48856" y="3048"/>
                  </a:lnTo>
                  <a:lnTo>
                    <a:pt x="48856" y="151168"/>
                  </a:lnTo>
                  <a:lnTo>
                    <a:pt x="50380" y="151168"/>
                  </a:lnTo>
                  <a:lnTo>
                    <a:pt x="50380" y="152692"/>
                  </a:lnTo>
                  <a:lnTo>
                    <a:pt x="53428" y="152692"/>
                  </a:lnTo>
                  <a:lnTo>
                    <a:pt x="54952" y="154216"/>
                  </a:lnTo>
                  <a:lnTo>
                    <a:pt x="62572" y="154216"/>
                  </a:lnTo>
                  <a:lnTo>
                    <a:pt x="62572" y="152692"/>
                  </a:lnTo>
                  <a:lnTo>
                    <a:pt x="67144" y="152692"/>
                  </a:lnTo>
                  <a:lnTo>
                    <a:pt x="67144" y="0"/>
                  </a:lnTo>
                  <a:close/>
                </a:path>
                <a:path extrusionOk="0" h="154304" w="173990">
                  <a:moveTo>
                    <a:pt x="119062" y="0"/>
                  </a:moveTo>
                  <a:lnTo>
                    <a:pt x="102298" y="0"/>
                  </a:lnTo>
                  <a:lnTo>
                    <a:pt x="102298" y="1524"/>
                  </a:lnTo>
                  <a:lnTo>
                    <a:pt x="100774" y="3048"/>
                  </a:lnTo>
                  <a:lnTo>
                    <a:pt x="100774" y="151168"/>
                  </a:lnTo>
                  <a:lnTo>
                    <a:pt x="102298" y="151168"/>
                  </a:lnTo>
                  <a:lnTo>
                    <a:pt x="102298" y="152692"/>
                  </a:lnTo>
                  <a:lnTo>
                    <a:pt x="105346" y="152692"/>
                  </a:lnTo>
                  <a:lnTo>
                    <a:pt x="106870" y="154216"/>
                  </a:lnTo>
                  <a:lnTo>
                    <a:pt x="114490" y="154216"/>
                  </a:lnTo>
                  <a:lnTo>
                    <a:pt x="114490" y="152692"/>
                  </a:lnTo>
                  <a:lnTo>
                    <a:pt x="119062" y="152692"/>
                  </a:lnTo>
                  <a:lnTo>
                    <a:pt x="119062" y="0"/>
                  </a:lnTo>
                  <a:close/>
                </a:path>
                <a:path extrusionOk="0" h="154304" w="173990">
                  <a:moveTo>
                    <a:pt x="172389" y="48856"/>
                  </a:moveTo>
                  <a:lnTo>
                    <a:pt x="169341" y="48856"/>
                  </a:lnTo>
                  <a:lnTo>
                    <a:pt x="169341" y="47332"/>
                  </a:lnTo>
                  <a:lnTo>
                    <a:pt x="157149" y="47332"/>
                  </a:lnTo>
                  <a:lnTo>
                    <a:pt x="157149" y="48856"/>
                  </a:lnTo>
                  <a:lnTo>
                    <a:pt x="154101" y="48856"/>
                  </a:lnTo>
                  <a:lnTo>
                    <a:pt x="154101" y="151168"/>
                  </a:lnTo>
                  <a:lnTo>
                    <a:pt x="155625" y="152692"/>
                  </a:lnTo>
                  <a:lnTo>
                    <a:pt x="158673" y="152692"/>
                  </a:lnTo>
                  <a:lnTo>
                    <a:pt x="160197" y="154216"/>
                  </a:lnTo>
                  <a:lnTo>
                    <a:pt x="166293" y="154216"/>
                  </a:lnTo>
                  <a:lnTo>
                    <a:pt x="167817" y="152692"/>
                  </a:lnTo>
                  <a:lnTo>
                    <a:pt x="172389" y="152692"/>
                  </a:lnTo>
                  <a:lnTo>
                    <a:pt x="172389" y="48856"/>
                  </a:lnTo>
                  <a:close/>
                </a:path>
                <a:path extrusionOk="0" h="154304" w="173990">
                  <a:moveTo>
                    <a:pt x="173913" y="10668"/>
                  </a:moveTo>
                  <a:lnTo>
                    <a:pt x="170865" y="7620"/>
                  </a:lnTo>
                  <a:lnTo>
                    <a:pt x="167817" y="6096"/>
                  </a:lnTo>
                  <a:lnTo>
                    <a:pt x="158673" y="6096"/>
                  </a:lnTo>
                  <a:lnTo>
                    <a:pt x="155625" y="7620"/>
                  </a:lnTo>
                  <a:lnTo>
                    <a:pt x="152577" y="10668"/>
                  </a:lnTo>
                  <a:lnTo>
                    <a:pt x="152577" y="24384"/>
                  </a:lnTo>
                  <a:lnTo>
                    <a:pt x="155625" y="27432"/>
                  </a:lnTo>
                  <a:lnTo>
                    <a:pt x="158673" y="28956"/>
                  </a:lnTo>
                  <a:lnTo>
                    <a:pt x="167817" y="28956"/>
                  </a:lnTo>
                  <a:lnTo>
                    <a:pt x="170865" y="27432"/>
                  </a:lnTo>
                  <a:lnTo>
                    <a:pt x="173913" y="24384"/>
                  </a:lnTo>
                  <a:lnTo>
                    <a:pt x="173913" y="1066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2" name="Google Shape;882;p22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6591871" y="3234689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22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6697218" y="3234689"/>
              <a:ext cx="302037" cy="148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4" name="Google Shape;884;p22"/>
            <p:cNvSpPr/>
            <p:nvPr/>
          </p:nvSpPr>
          <p:spPr>
            <a:xfrm>
              <a:off x="7020592" y="3194970"/>
              <a:ext cx="21590" cy="148590"/>
            </a:xfrm>
            <a:custGeom>
              <a:rect b="b" l="l" r="r" t="t"/>
              <a:pathLst>
                <a:path extrusionOk="0" h="148589" w="21590">
                  <a:moveTo>
                    <a:pt x="16764" y="42767"/>
                  </a:moveTo>
                  <a:lnTo>
                    <a:pt x="4572" y="42767"/>
                  </a:lnTo>
                  <a:lnTo>
                    <a:pt x="4572" y="41243"/>
                  </a:lnTo>
                  <a:lnTo>
                    <a:pt x="16764" y="41243"/>
                  </a:lnTo>
                  <a:lnTo>
                    <a:pt x="16764" y="42767"/>
                  </a:lnTo>
                  <a:close/>
                </a:path>
                <a:path extrusionOk="0" h="148589" w="21590">
                  <a:moveTo>
                    <a:pt x="19812" y="146589"/>
                  </a:moveTo>
                  <a:lnTo>
                    <a:pt x="3048" y="146589"/>
                  </a:lnTo>
                  <a:lnTo>
                    <a:pt x="1524" y="145065"/>
                  </a:lnTo>
                  <a:lnTo>
                    <a:pt x="1524" y="42767"/>
                  </a:lnTo>
                  <a:lnTo>
                    <a:pt x="19812" y="42767"/>
                  </a:lnTo>
                  <a:lnTo>
                    <a:pt x="19812" y="146589"/>
                  </a:lnTo>
                  <a:close/>
                </a:path>
                <a:path extrusionOk="0" h="148589" w="21590">
                  <a:moveTo>
                    <a:pt x="13716" y="148113"/>
                  </a:moveTo>
                  <a:lnTo>
                    <a:pt x="7620" y="148113"/>
                  </a:lnTo>
                  <a:lnTo>
                    <a:pt x="6096" y="146589"/>
                  </a:lnTo>
                  <a:lnTo>
                    <a:pt x="15240" y="146589"/>
                  </a:lnTo>
                  <a:lnTo>
                    <a:pt x="13716" y="148113"/>
                  </a:lnTo>
                  <a:close/>
                </a:path>
                <a:path extrusionOk="0" h="148589" w="21590">
                  <a:moveTo>
                    <a:pt x="15240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8288" y="1524"/>
                  </a:lnTo>
                  <a:lnTo>
                    <a:pt x="21336" y="4572"/>
                  </a:lnTo>
                  <a:lnTo>
                    <a:pt x="21336" y="18288"/>
                  </a:lnTo>
                  <a:lnTo>
                    <a:pt x="18288" y="21336"/>
                  </a:lnTo>
                  <a:lnTo>
                    <a:pt x="15240" y="2286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5" name="Google Shape;885;p22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7061739" y="3210210"/>
              <a:ext cx="196881" cy="172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22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7330249" y="3185826"/>
              <a:ext cx="974883" cy="193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22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8376856" y="3196494"/>
              <a:ext cx="221170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22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8659082" y="3210210"/>
              <a:ext cx="350805" cy="13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9" name="Google Shape;889;p22"/>
            <p:cNvSpPr/>
            <p:nvPr/>
          </p:nvSpPr>
          <p:spPr>
            <a:xfrm>
              <a:off x="9045029" y="3188652"/>
              <a:ext cx="149860" cy="194310"/>
            </a:xfrm>
            <a:custGeom>
              <a:rect b="b" l="l" r="r" t="t"/>
              <a:pathLst>
                <a:path extrusionOk="0" h="194310" w="149859">
                  <a:moveTo>
                    <a:pt x="13716" y="152920"/>
                  </a:moveTo>
                  <a:lnTo>
                    <a:pt x="4572" y="152920"/>
                  </a:lnTo>
                  <a:lnTo>
                    <a:pt x="6096" y="154444"/>
                  </a:lnTo>
                  <a:lnTo>
                    <a:pt x="12192" y="154444"/>
                  </a:lnTo>
                  <a:lnTo>
                    <a:pt x="13716" y="152920"/>
                  </a:lnTo>
                  <a:close/>
                </a:path>
                <a:path extrusionOk="0" h="194310" w="149859">
                  <a:moveTo>
                    <a:pt x="18288" y="1270"/>
                  </a:moveTo>
                  <a:lnTo>
                    <a:pt x="17183" y="1270"/>
                  </a:lnTo>
                  <a:lnTo>
                    <a:pt x="17183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51130"/>
                  </a:lnTo>
                  <a:lnTo>
                    <a:pt x="1524" y="151130"/>
                  </a:lnTo>
                  <a:lnTo>
                    <a:pt x="1524" y="152400"/>
                  </a:lnTo>
                  <a:lnTo>
                    <a:pt x="18288" y="152400"/>
                  </a:lnTo>
                  <a:lnTo>
                    <a:pt x="18288" y="151130"/>
                  </a:lnTo>
                  <a:lnTo>
                    <a:pt x="18288" y="1270"/>
                  </a:lnTo>
                  <a:close/>
                </a:path>
                <a:path extrusionOk="0" h="194310" w="149859">
                  <a:moveTo>
                    <a:pt x="149440" y="183388"/>
                  </a:moveTo>
                  <a:lnTo>
                    <a:pt x="147916" y="181864"/>
                  </a:lnTo>
                  <a:lnTo>
                    <a:pt x="147916" y="178816"/>
                  </a:lnTo>
                  <a:lnTo>
                    <a:pt x="36576" y="178816"/>
                  </a:lnTo>
                  <a:lnTo>
                    <a:pt x="36576" y="180340"/>
                  </a:lnTo>
                  <a:lnTo>
                    <a:pt x="35052" y="181864"/>
                  </a:lnTo>
                  <a:lnTo>
                    <a:pt x="35052" y="191109"/>
                  </a:lnTo>
                  <a:lnTo>
                    <a:pt x="36576" y="191109"/>
                  </a:lnTo>
                  <a:lnTo>
                    <a:pt x="36576" y="192633"/>
                  </a:lnTo>
                  <a:lnTo>
                    <a:pt x="38100" y="194157"/>
                  </a:lnTo>
                  <a:lnTo>
                    <a:pt x="146392" y="194157"/>
                  </a:lnTo>
                  <a:lnTo>
                    <a:pt x="147916" y="192633"/>
                  </a:lnTo>
                  <a:lnTo>
                    <a:pt x="147916" y="191109"/>
                  </a:lnTo>
                  <a:lnTo>
                    <a:pt x="149440" y="187960"/>
                  </a:lnTo>
                  <a:lnTo>
                    <a:pt x="149440" y="183388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0" name="Google Shape;890;p22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9208198" y="3234689"/>
              <a:ext cx="36766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p22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9601866" y="3234689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22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9722357" y="3236213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22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9832181" y="3234690"/>
              <a:ext cx="91535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22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5575934" y="3466719"/>
              <a:ext cx="74676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22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5679662" y="3465194"/>
              <a:ext cx="236410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22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5948172" y="3466718"/>
              <a:ext cx="155543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7" name="Google Shape;897;p22"/>
            <p:cNvSpPr/>
            <p:nvPr/>
          </p:nvSpPr>
          <p:spPr>
            <a:xfrm>
              <a:off x="6184582" y="3463670"/>
              <a:ext cx="22860" cy="146685"/>
            </a:xfrm>
            <a:custGeom>
              <a:rect b="b" l="l" r="r" t="t"/>
              <a:pathLst>
                <a:path extrusionOk="0" h="146685" w="22860">
                  <a:moveTo>
                    <a:pt x="19812" y="145065"/>
                  </a:moveTo>
                  <a:lnTo>
                    <a:pt x="3048" y="145065"/>
                  </a:lnTo>
                  <a:lnTo>
                    <a:pt x="3048" y="41243"/>
                  </a:lnTo>
                  <a:lnTo>
                    <a:pt x="19812" y="41243"/>
                  </a:lnTo>
                  <a:lnTo>
                    <a:pt x="19812" y="42767"/>
                  </a:lnTo>
                  <a:lnTo>
                    <a:pt x="21336" y="42767"/>
                  </a:lnTo>
                  <a:lnTo>
                    <a:pt x="21336" y="143541"/>
                  </a:lnTo>
                  <a:lnTo>
                    <a:pt x="19812" y="145065"/>
                  </a:lnTo>
                  <a:close/>
                </a:path>
                <a:path extrusionOk="0" h="146685" w="22860">
                  <a:moveTo>
                    <a:pt x="18288" y="146589"/>
                  </a:moveTo>
                  <a:lnTo>
                    <a:pt x="4572" y="146589"/>
                  </a:lnTo>
                  <a:lnTo>
                    <a:pt x="4572" y="145065"/>
                  </a:lnTo>
                  <a:lnTo>
                    <a:pt x="18288" y="145065"/>
                  </a:lnTo>
                  <a:lnTo>
                    <a:pt x="18288" y="146589"/>
                  </a:lnTo>
                  <a:close/>
                </a:path>
                <a:path extrusionOk="0" h="146685" w="22860">
                  <a:moveTo>
                    <a:pt x="15240" y="21431"/>
                  </a:moveTo>
                  <a:lnTo>
                    <a:pt x="4572" y="21431"/>
                  </a:lnTo>
                  <a:lnTo>
                    <a:pt x="1524" y="18383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2860" y="6096"/>
                  </a:lnTo>
                  <a:lnTo>
                    <a:pt x="22860" y="16859"/>
                  </a:lnTo>
                  <a:lnTo>
                    <a:pt x="19812" y="18383"/>
                  </a:lnTo>
                  <a:lnTo>
                    <a:pt x="18288" y="19907"/>
                  </a:lnTo>
                  <a:lnTo>
                    <a:pt x="15240" y="214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8" name="Google Shape;898;p22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6239541" y="3501866"/>
              <a:ext cx="303561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p22"/>
            <p:cNvSpPr/>
            <p:nvPr/>
          </p:nvSpPr>
          <p:spPr>
            <a:xfrm>
              <a:off x="6569011" y="3463670"/>
              <a:ext cx="21590" cy="146685"/>
            </a:xfrm>
            <a:custGeom>
              <a:rect b="b" l="l" r="r" t="t"/>
              <a:pathLst>
                <a:path extrusionOk="0" h="146685" w="21590">
                  <a:moveTo>
                    <a:pt x="19812" y="145065"/>
                  </a:moveTo>
                  <a:lnTo>
                    <a:pt x="1524" y="145065"/>
                  </a:lnTo>
                  <a:lnTo>
                    <a:pt x="1524" y="42767"/>
                  </a:lnTo>
                  <a:lnTo>
                    <a:pt x="3048" y="41243"/>
                  </a:lnTo>
                  <a:lnTo>
                    <a:pt x="18288" y="41243"/>
                  </a:lnTo>
                  <a:lnTo>
                    <a:pt x="19812" y="42767"/>
                  </a:lnTo>
                  <a:lnTo>
                    <a:pt x="19812" y="145065"/>
                  </a:lnTo>
                  <a:close/>
                </a:path>
                <a:path extrusionOk="0" h="146685" w="21590">
                  <a:moveTo>
                    <a:pt x="16764" y="146589"/>
                  </a:moveTo>
                  <a:lnTo>
                    <a:pt x="4572" y="146589"/>
                  </a:lnTo>
                  <a:lnTo>
                    <a:pt x="3048" y="145065"/>
                  </a:lnTo>
                  <a:lnTo>
                    <a:pt x="18288" y="145065"/>
                  </a:lnTo>
                  <a:lnTo>
                    <a:pt x="16764" y="146589"/>
                  </a:lnTo>
                  <a:close/>
                </a:path>
                <a:path extrusionOk="0" h="146685" w="21590">
                  <a:moveTo>
                    <a:pt x="15240" y="21431"/>
                  </a:moveTo>
                  <a:lnTo>
                    <a:pt x="3048" y="21431"/>
                  </a:lnTo>
                  <a:lnTo>
                    <a:pt x="0" y="18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21336" y="3048"/>
                  </a:lnTo>
                  <a:lnTo>
                    <a:pt x="21336" y="16859"/>
                  </a:lnTo>
                  <a:lnTo>
                    <a:pt x="18288" y="19907"/>
                  </a:lnTo>
                  <a:lnTo>
                    <a:pt x="15240" y="2143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0" name="Google Shape;900;p22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6616350" y="3501866"/>
              <a:ext cx="186118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22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5617369" y="3732371"/>
              <a:ext cx="115633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22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5768149" y="3732371"/>
              <a:ext cx="239359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22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6035040" y="3733895"/>
              <a:ext cx="106870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22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6176962" y="3735419"/>
              <a:ext cx="86963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22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6344793" y="3733895"/>
              <a:ext cx="202882" cy="145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22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6617875" y="3724751"/>
              <a:ext cx="91535" cy="155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p22"/>
            <p:cNvSpPr/>
            <p:nvPr/>
          </p:nvSpPr>
          <p:spPr>
            <a:xfrm>
              <a:off x="6736829" y="3724541"/>
              <a:ext cx="173990" cy="154940"/>
            </a:xfrm>
            <a:custGeom>
              <a:rect b="b" l="l" r="r" t="t"/>
              <a:pathLst>
                <a:path extrusionOk="0" h="154939" w="173990">
                  <a:moveTo>
                    <a:pt x="19812" y="49085"/>
                  </a:moveTo>
                  <a:lnTo>
                    <a:pt x="18288" y="49085"/>
                  </a:lnTo>
                  <a:lnTo>
                    <a:pt x="18288" y="47561"/>
                  </a:lnTo>
                  <a:lnTo>
                    <a:pt x="4572" y="47561"/>
                  </a:lnTo>
                  <a:lnTo>
                    <a:pt x="4572" y="49085"/>
                  </a:lnTo>
                  <a:lnTo>
                    <a:pt x="3048" y="49085"/>
                  </a:lnTo>
                  <a:lnTo>
                    <a:pt x="3048" y="50609"/>
                  </a:lnTo>
                  <a:lnTo>
                    <a:pt x="1524" y="50609"/>
                  </a:lnTo>
                  <a:lnTo>
                    <a:pt x="1524" y="151384"/>
                  </a:lnTo>
                  <a:lnTo>
                    <a:pt x="3048" y="151384"/>
                  </a:lnTo>
                  <a:lnTo>
                    <a:pt x="3048" y="152908"/>
                  </a:lnTo>
                  <a:lnTo>
                    <a:pt x="7620" y="152908"/>
                  </a:lnTo>
                  <a:lnTo>
                    <a:pt x="7620" y="154432"/>
                  </a:lnTo>
                  <a:lnTo>
                    <a:pt x="15240" y="154432"/>
                  </a:lnTo>
                  <a:lnTo>
                    <a:pt x="15240" y="152908"/>
                  </a:lnTo>
                  <a:lnTo>
                    <a:pt x="19812" y="152908"/>
                  </a:lnTo>
                  <a:lnTo>
                    <a:pt x="19812" y="49085"/>
                  </a:lnTo>
                  <a:close/>
                </a:path>
                <a:path extrusionOk="0" h="154939" w="173990">
                  <a:moveTo>
                    <a:pt x="22860" y="14033"/>
                  </a:moveTo>
                  <a:lnTo>
                    <a:pt x="21336" y="10883"/>
                  </a:lnTo>
                  <a:lnTo>
                    <a:pt x="18288" y="7835"/>
                  </a:lnTo>
                  <a:lnTo>
                    <a:pt x="15240" y="6311"/>
                  </a:lnTo>
                  <a:lnTo>
                    <a:pt x="7620" y="6311"/>
                  </a:lnTo>
                  <a:lnTo>
                    <a:pt x="4572" y="7835"/>
                  </a:lnTo>
                  <a:lnTo>
                    <a:pt x="1524" y="10883"/>
                  </a:lnTo>
                  <a:lnTo>
                    <a:pt x="0" y="14033"/>
                  </a:lnTo>
                  <a:lnTo>
                    <a:pt x="0" y="21653"/>
                  </a:lnTo>
                  <a:lnTo>
                    <a:pt x="1524" y="24701"/>
                  </a:lnTo>
                  <a:lnTo>
                    <a:pt x="4572" y="27749"/>
                  </a:lnTo>
                  <a:lnTo>
                    <a:pt x="7620" y="29273"/>
                  </a:lnTo>
                  <a:lnTo>
                    <a:pt x="15240" y="29273"/>
                  </a:lnTo>
                  <a:lnTo>
                    <a:pt x="18288" y="27749"/>
                  </a:lnTo>
                  <a:lnTo>
                    <a:pt x="21336" y="24701"/>
                  </a:lnTo>
                  <a:lnTo>
                    <a:pt x="22860" y="21653"/>
                  </a:lnTo>
                  <a:lnTo>
                    <a:pt x="22860" y="14033"/>
                  </a:lnTo>
                  <a:close/>
                </a:path>
                <a:path extrusionOk="0" h="154939" w="173990">
                  <a:moveTo>
                    <a:pt x="62585" y="152908"/>
                  </a:moveTo>
                  <a:lnTo>
                    <a:pt x="53441" y="152908"/>
                  </a:lnTo>
                  <a:lnTo>
                    <a:pt x="54965" y="154432"/>
                  </a:lnTo>
                  <a:lnTo>
                    <a:pt x="62585" y="154432"/>
                  </a:lnTo>
                  <a:lnTo>
                    <a:pt x="62585" y="152908"/>
                  </a:lnTo>
                  <a:close/>
                </a:path>
                <a:path extrusionOk="0" h="154939" w="173990">
                  <a:moveTo>
                    <a:pt x="67157" y="0"/>
                  </a:moveTo>
                  <a:lnTo>
                    <a:pt x="50393" y="0"/>
                  </a:lnTo>
                  <a:lnTo>
                    <a:pt x="50393" y="1270"/>
                  </a:lnTo>
                  <a:lnTo>
                    <a:pt x="48869" y="1270"/>
                  </a:lnTo>
                  <a:lnTo>
                    <a:pt x="48869" y="151130"/>
                  </a:lnTo>
                  <a:lnTo>
                    <a:pt x="50393" y="151130"/>
                  </a:lnTo>
                  <a:lnTo>
                    <a:pt x="50393" y="152400"/>
                  </a:lnTo>
                  <a:lnTo>
                    <a:pt x="67157" y="152400"/>
                  </a:lnTo>
                  <a:lnTo>
                    <a:pt x="67157" y="151130"/>
                  </a:lnTo>
                  <a:lnTo>
                    <a:pt x="67157" y="1270"/>
                  </a:lnTo>
                  <a:lnTo>
                    <a:pt x="67157" y="0"/>
                  </a:lnTo>
                  <a:close/>
                </a:path>
                <a:path extrusionOk="0" h="154939" w="173990">
                  <a:moveTo>
                    <a:pt x="114401" y="152908"/>
                  </a:moveTo>
                  <a:lnTo>
                    <a:pt x="105257" y="152908"/>
                  </a:lnTo>
                  <a:lnTo>
                    <a:pt x="106781" y="154432"/>
                  </a:lnTo>
                  <a:lnTo>
                    <a:pt x="114401" y="154432"/>
                  </a:lnTo>
                  <a:lnTo>
                    <a:pt x="114401" y="152908"/>
                  </a:lnTo>
                  <a:close/>
                </a:path>
                <a:path extrusionOk="0" h="154939" w="173990">
                  <a:moveTo>
                    <a:pt x="118973" y="0"/>
                  </a:moveTo>
                  <a:lnTo>
                    <a:pt x="102209" y="0"/>
                  </a:lnTo>
                  <a:lnTo>
                    <a:pt x="102209" y="1270"/>
                  </a:lnTo>
                  <a:lnTo>
                    <a:pt x="100685" y="1270"/>
                  </a:lnTo>
                  <a:lnTo>
                    <a:pt x="100685" y="151130"/>
                  </a:lnTo>
                  <a:lnTo>
                    <a:pt x="102209" y="151130"/>
                  </a:lnTo>
                  <a:lnTo>
                    <a:pt x="102209" y="152400"/>
                  </a:lnTo>
                  <a:lnTo>
                    <a:pt x="118973" y="152400"/>
                  </a:lnTo>
                  <a:lnTo>
                    <a:pt x="118973" y="151130"/>
                  </a:lnTo>
                  <a:lnTo>
                    <a:pt x="118973" y="1270"/>
                  </a:lnTo>
                  <a:lnTo>
                    <a:pt x="118973" y="0"/>
                  </a:lnTo>
                  <a:close/>
                </a:path>
                <a:path extrusionOk="0" h="154939" w="173990">
                  <a:moveTo>
                    <a:pt x="172415" y="49085"/>
                  </a:moveTo>
                  <a:lnTo>
                    <a:pt x="170891" y="49085"/>
                  </a:lnTo>
                  <a:lnTo>
                    <a:pt x="169367" y="47561"/>
                  </a:lnTo>
                  <a:lnTo>
                    <a:pt x="157175" y="47561"/>
                  </a:lnTo>
                  <a:lnTo>
                    <a:pt x="155651" y="49085"/>
                  </a:lnTo>
                  <a:lnTo>
                    <a:pt x="154127" y="49085"/>
                  </a:lnTo>
                  <a:lnTo>
                    <a:pt x="154127" y="152908"/>
                  </a:lnTo>
                  <a:lnTo>
                    <a:pt x="158699" y="152908"/>
                  </a:lnTo>
                  <a:lnTo>
                    <a:pt x="160223" y="154432"/>
                  </a:lnTo>
                  <a:lnTo>
                    <a:pt x="166319" y="154432"/>
                  </a:lnTo>
                  <a:lnTo>
                    <a:pt x="167843" y="152908"/>
                  </a:lnTo>
                  <a:lnTo>
                    <a:pt x="170891" y="152908"/>
                  </a:lnTo>
                  <a:lnTo>
                    <a:pt x="172415" y="151384"/>
                  </a:lnTo>
                  <a:lnTo>
                    <a:pt x="172415" y="49085"/>
                  </a:lnTo>
                  <a:close/>
                </a:path>
                <a:path extrusionOk="0" h="154939" w="173990">
                  <a:moveTo>
                    <a:pt x="173939" y="10883"/>
                  </a:moveTo>
                  <a:lnTo>
                    <a:pt x="170891" y="7835"/>
                  </a:lnTo>
                  <a:lnTo>
                    <a:pt x="167843" y="6311"/>
                  </a:lnTo>
                  <a:lnTo>
                    <a:pt x="158699" y="6311"/>
                  </a:lnTo>
                  <a:lnTo>
                    <a:pt x="155651" y="7835"/>
                  </a:lnTo>
                  <a:lnTo>
                    <a:pt x="152603" y="10883"/>
                  </a:lnTo>
                  <a:lnTo>
                    <a:pt x="152603" y="24701"/>
                  </a:lnTo>
                  <a:lnTo>
                    <a:pt x="155651" y="27749"/>
                  </a:lnTo>
                  <a:lnTo>
                    <a:pt x="158699" y="29273"/>
                  </a:lnTo>
                  <a:lnTo>
                    <a:pt x="167843" y="29273"/>
                  </a:lnTo>
                  <a:lnTo>
                    <a:pt x="170891" y="27749"/>
                  </a:lnTo>
                  <a:lnTo>
                    <a:pt x="173939" y="24701"/>
                  </a:lnTo>
                  <a:lnTo>
                    <a:pt x="173939" y="10883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8" name="Google Shape;908;p22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6942772" y="3770566"/>
              <a:ext cx="85439" cy="108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22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7048023" y="3770566"/>
              <a:ext cx="302133" cy="148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22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7371492" y="3730847"/>
              <a:ext cx="210502" cy="186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22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5566801" y="4005738"/>
              <a:ext cx="128100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p22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5722334" y="4008786"/>
              <a:ext cx="94583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22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5849016" y="4008786"/>
              <a:ext cx="108299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22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5984748" y="4008786"/>
              <a:ext cx="79343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22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6094571" y="4008786"/>
              <a:ext cx="96107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22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6268497" y="4007262"/>
              <a:ext cx="196786" cy="14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22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6524815" y="4019454"/>
              <a:ext cx="350805" cy="1328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22"/>
            <p:cNvSpPr/>
            <p:nvPr/>
          </p:nvSpPr>
          <p:spPr>
            <a:xfrm>
              <a:off x="6910768" y="3996600"/>
              <a:ext cx="147955" cy="194310"/>
            </a:xfrm>
            <a:custGeom>
              <a:rect b="b" l="l" r="r" t="t"/>
              <a:pathLst>
                <a:path extrusionOk="0" h="194310" w="147954">
                  <a:moveTo>
                    <a:pt x="18288" y="1524"/>
                  </a:moveTo>
                  <a:lnTo>
                    <a:pt x="15240" y="1524"/>
                  </a:lnTo>
                  <a:lnTo>
                    <a:pt x="13716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152590"/>
                  </a:lnTo>
                  <a:lnTo>
                    <a:pt x="1524" y="152590"/>
                  </a:lnTo>
                  <a:lnTo>
                    <a:pt x="1524" y="154114"/>
                  </a:lnTo>
                  <a:lnTo>
                    <a:pt x="16764" y="154114"/>
                  </a:lnTo>
                  <a:lnTo>
                    <a:pt x="18288" y="152590"/>
                  </a:lnTo>
                  <a:lnTo>
                    <a:pt x="18288" y="1524"/>
                  </a:lnTo>
                  <a:close/>
                </a:path>
                <a:path extrusionOk="0" h="194310" w="147954">
                  <a:moveTo>
                    <a:pt x="147916" y="181635"/>
                  </a:moveTo>
                  <a:lnTo>
                    <a:pt x="146392" y="180111"/>
                  </a:lnTo>
                  <a:lnTo>
                    <a:pt x="36576" y="180111"/>
                  </a:lnTo>
                  <a:lnTo>
                    <a:pt x="35052" y="181635"/>
                  </a:lnTo>
                  <a:lnTo>
                    <a:pt x="35052" y="192303"/>
                  </a:lnTo>
                  <a:lnTo>
                    <a:pt x="36576" y="193827"/>
                  </a:lnTo>
                  <a:lnTo>
                    <a:pt x="146392" y="193827"/>
                  </a:lnTo>
                  <a:lnTo>
                    <a:pt x="147916" y="192303"/>
                  </a:lnTo>
                  <a:lnTo>
                    <a:pt x="147916" y="181635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9" name="Google Shape;919;p22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7074027" y="4043838"/>
              <a:ext cx="367665" cy="108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22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7467599" y="4043838"/>
              <a:ext cx="85439" cy="106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22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7586567" y="4045362"/>
              <a:ext cx="85439" cy="106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22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7696390" y="4043838"/>
              <a:ext cx="91535" cy="108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22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7868793" y="4008786"/>
              <a:ext cx="109823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22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8004619" y="4008786"/>
              <a:ext cx="79248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22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8103775" y="4005738"/>
              <a:ext cx="205930" cy="146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22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5575935" y="4275963"/>
              <a:ext cx="73152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7" name="Google Shape;927;p22"/>
            <p:cNvSpPr/>
            <p:nvPr/>
          </p:nvSpPr>
          <p:spPr>
            <a:xfrm>
              <a:off x="5670512" y="4275492"/>
              <a:ext cx="18415" cy="144145"/>
            </a:xfrm>
            <a:custGeom>
              <a:rect b="b" l="l" r="r" t="t"/>
              <a:pathLst>
                <a:path extrusionOk="0" h="144145" w="18414">
                  <a:moveTo>
                    <a:pt x="16764" y="142494"/>
                  </a:moveTo>
                  <a:lnTo>
                    <a:pt x="1524" y="142494"/>
                  </a:lnTo>
                  <a:lnTo>
                    <a:pt x="3048" y="144018"/>
                  </a:lnTo>
                  <a:lnTo>
                    <a:pt x="15240" y="144018"/>
                  </a:lnTo>
                  <a:lnTo>
                    <a:pt x="16764" y="142494"/>
                  </a:lnTo>
                  <a:close/>
                </a:path>
                <a:path extrusionOk="0" h="144145" w="18414">
                  <a:moveTo>
                    <a:pt x="18288" y="2540"/>
                  </a:moveTo>
                  <a:lnTo>
                    <a:pt x="17564" y="2540"/>
                  </a:lnTo>
                  <a:lnTo>
                    <a:pt x="17564" y="0"/>
                  </a:lnTo>
                  <a:lnTo>
                    <a:pt x="723" y="0"/>
                  </a:lnTo>
                  <a:lnTo>
                    <a:pt x="723" y="2540"/>
                  </a:lnTo>
                  <a:lnTo>
                    <a:pt x="0" y="2540"/>
                  </a:lnTo>
                  <a:lnTo>
                    <a:pt x="0" y="142240"/>
                  </a:lnTo>
                  <a:lnTo>
                    <a:pt x="18288" y="142240"/>
                  </a:lnTo>
                  <a:lnTo>
                    <a:pt x="18288" y="2540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8" name="Google Shape;928;p22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5726906" y="4275963"/>
              <a:ext cx="155638" cy="143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22"/>
            <p:cNvSpPr/>
            <p:nvPr/>
          </p:nvSpPr>
          <p:spPr>
            <a:xfrm>
              <a:off x="5916072" y="4275963"/>
              <a:ext cx="20320" cy="144145"/>
            </a:xfrm>
            <a:custGeom>
              <a:rect b="b" l="l" r="r" t="t"/>
              <a:pathLst>
                <a:path extrusionOk="0" h="144145" w="20320">
                  <a:moveTo>
                    <a:pt x="18288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1524"/>
                  </a:lnTo>
                  <a:close/>
                </a:path>
                <a:path extrusionOk="0" h="144145" w="20320">
                  <a:moveTo>
                    <a:pt x="18288" y="142017"/>
                  </a:moveTo>
                  <a:lnTo>
                    <a:pt x="1524" y="142017"/>
                  </a:lnTo>
                  <a:lnTo>
                    <a:pt x="0" y="140493"/>
                  </a:lnTo>
                  <a:lnTo>
                    <a:pt x="0" y="1524"/>
                  </a:lnTo>
                  <a:lnTo>
                    <a:pt x="19812" y="1524"/>
                  </a:lnTo>
                  <a:lnTo>
                    <a:pt x="19812" y="140493"/>
                  </a:lnTo>
                  <a:lnTo>
                    <a:pt x="18288" y="142017"/>
                  </a:lnTo>
                  <a:close/>
                </a:path>
                <a:path extrusionOk="0" h="144145" w="20320">
                  <a:moveTo>
                    <a:pt x="16764" y="143541"/>
                  </a:moveTo>
                  <a:lnTo>
                    <a:pt x="3048" y="143541"/>
                  </a:lnTo>
                  <a:lnTo>
                    <a:pt x="3048" y="142017"/>
                  </a:lnTo>
                  <a:lnTo>
                    <a:pt x="16764" y="142017"/>
                  </a:lnTo>
                  <a:lnTo>
                    <a:pt x="16764" y="143541"/>
                  </a:lnTo>
                  <a:close/>
                </a:path>
              </a:pathLst>
            </a:custGeom>
            <a:solidFill>
              <a:srgbClr val="6224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0" name="Google Shape;930;p22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5957316" y="4275963"/>
              <a:ext cx="106775" cy="14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22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6137338" y="4274438"/>
              <a:ext cx="134207" cy="175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22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5527548" y="4829556"/>
              <a:ext cx="3409187" cy="947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3" name="Google Shape;933;p22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7498080" y="6199631"/>
              <a:ext cx="2560319" cy="5059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